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9" r:id="rId4"/>
    <p:sldId id="275" r:id="rId5"/>
    <p:sldId id="260" r:id="rId6"/>
    <p:sldId id="261" r:id="rId7"/>
    <p:sldId id="274" r:id="rId8"/>
    <p:sldId id="273" r:id="rId9"/>
    <p:sldId id="263" r:id="rId10"/>
    <p:sldId id="272" r:id="rId11"/>
    <p:sldId id="271" r:id="rId12"/>
    <p:sldId id="270" r:id="rId13"/>
    <p:sldId id="265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7ABCC1-DA1E-0A4F-A5FF-8B0F9F0A0B25}" type="doc">
      <dgm:prSet loTypeId="urn:microsoft.com/office/officeart/2005/8/layout/radial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A4DD4FF-B56E-4648-8294-FBA87AAF27F3}">
      <dgm:prSet phldrT="[Text]"/>
      <dgm:spPr/>
      <dgm:t>
        <a:bodyPr/>
        <a:lstStyle/>
        <a:p>
          <a:r>
            <a:rPr lang="en-US" dirty="0" smtClean="0"/>
            <a:t>NENO</a:t>
          </a:r>
          <a:endParaRPr lang="en-US" dirty="0"/>
        </a:p>
      </dgm:t>
    </dgm:pt>
    <dgm:pt modelId="{A9C88837-7353-7B44-92D5-AA7AAC420DBF}" type="parTrans" cxnId="{A7B3D3F1-3FCC-5B41-AF19-4BCECEB9D465}">
      <dgm:prSet/>
      <dgm:spPr/>
      <dgm:t>
        <a:bodyPr/>
        <a:lstStyle/>
        <a:p>
          <a:endParaRPr lang="en-US"/>
        </a:p>
      </dgm:t>
    </dgm:pt>
    <dgm:pt modelId="{F9731B31-C2BC-E443-AD52-CDA0855FAA34}" type="sibTrans" cxnId="{A7B3D3F1-3FCC-5B41-AF19-4BCECEB9D465}">
      <dgm:prSet/>
      <dgm:spPr/>
      <dgm:t>
        <a:bodyPr/>
        <a:lstStyle/>
        <a:p>
          <a:endParaRPr lang="en-US"/>
        </a:p>
      </dgm:t>
    </dgm:pt>
    <dgm:pt modelId="{0D59FFA0-D1D1-C446-BABB-F285A23852EC}">
      <dgm:prSet phldrT="[Text]" custT="1"/>
      <dgm:spPr/>
      <dgm:t>
        <a:bodyPr/>
        <a:lstStyle/>
        <a:p>
          <a:r>
            <a:rPr lang="en-US" sz="1800" dirty="0" smtClean="0"/>
            <a:t>ADVOCACY: enabling environment for civil society</a:t>
          </a:r>
        </a:p>
        <a:p>
          <a:endParaRPr lang="en-US" sz="2400" dirty="0"/>
        </a:p>
      </dgm:t>
    </dgm:pt>
    <dgm:pt modelId="{86304D81-63EB-7C46-B611-370607B3F12B}" type="parTrans" cxnId="{15CC166C-F680-634C-93D0-AA1C3F035952}">
      <dgm:prSet/>
      <dgm:spPr/>
      <dgm:t>
        <a:bodyPr/>
        <a:lstStyle/>
        <a:p>
          <a:endParaRPr lang="en-US"/>
        </a:p>
      </dgm:t>
    </dgm:pt>
    <dgm:pt modelId="{14EE77A3-3AE6-7F47-8A90-401EEF9EF4C7}" type="sibTrans" cxnId="{15CC166C-F680-634C-93D0-AA1C3F035952}">
      <dgm:prSet/>
      <dgm:spPr/>
      <dgm:t>
        <a:bodyPr/>
        <a:lstStyle/>
        <a:p>
          <a:endParaRPr lang="en-US"/>
        </a:p>
      </dgm:t>
    </dgm:pt>
    <dgm:pt modelId="{FFA4ED7B-CC57-5047-9DA1-F70633476242}">
      <dgm:prSet phldrT="[Text]" custT="1"/>
      <dgm:spPr/>
      <dgm:t>
        <a:bodyPr/>
        <a:lstStyle/>
        <a:p>
          <a:r>
            <a:rPr lang="en-US" sz="1800" dirty="0" smtClean="0"/>
            <a:t>CIVIC AWARENESS: civic education and public debates</a:t>
          </a:r>
          <a:endParaRPr lang="en-US" sz="1800" dirty="0"/>
        </a:p>
      </dgm:t>
    </dgm:pt>
    <dgm:pt modelId="{3C5CF5B2-61E6-6941-BE4D-5081D0201790}" type="parTrans" cxnId="{05D74E06-6BA4-C747-9288-5B6E7F137BDB}">
      <dgm:prSet/>
      <dgm:spPr/>
      <dgm:t>
        <a:bodyPr/>
        <a:lstStyle/>
        <a:p>
          <a:endParaRPr lang="en-US"/>
        </a:p>
      </dgm:t>
    </dgm:pt>
    <dgm:pt modelId="{37398850-3911-CF4D-BBC9-91AD32DBEAF7}" type="sibTrans" cxnId="{05D74E06-6BA4-C747-9288-5B6E7F137BDB}">
      <dgm:prSet/>
      <dgm:spPr/>
      <dgm:t>
        <a:bodyPr/>
        <a:lstStyle/>
        <a:p>
          <a:endParaRPr lang="en-US"/>
        </a:p>
      </dgm:t>
    </dgm:pt>
    <dgm:pt modelId="{763B955F-75D1-3748-AD7A-C2421D528BDF}">
      <dgm:prSet phldrT="[Text]" custT="1"/>
      <dgm:spPr/>
      <dgm:t>
        <a:bodyPr/>
        <a:lstStyle/>
        <a:p>
          <a:r>
            <a:rPr lang="en-US" sz="1900" dirty="0" smtClean="0"/>
            <a:t> </a:t>
          </a:r>
          <a:r>
            <a:rPr lang="en-US" sz="1800" dirty="0" smtClean="0"/>
            <a:t>CAPACITY BUILDING: sustainable CSOs and skilled partners</a:t>
          </a:r>
          <a:endParaRPr lang="en-US" sz="1800" dirty="0"/>
        </a:p>
      </dgm:t>
    </dgm:pt>
    <dgm:pt modelId="{03EA85E1-3EBD-504A-99DA-9265816AA481}" type="parTrans" cxnId="{519FD28B-B328-2E4C-9296-7CEC079BAE73}">
      <dgm:prSet/>
      <dgm:spPr/>
      <dgm:t>
        <a:bodyPr/>
        <a:lstStyle/>
        <a:p>
          <a:endParaRPr lang="en-US"/>
        </a:p>
      </dgm:t>
    </dgm:pt>
    <dgm:pt modelId="{9DF6CCE2-2A31-D540-814F-00355F28806A}" type="sibTrans" cxnId="{519FD28B-B328-2E4C-9296-7CEC079BAE73}">
      <dgm:prSet/>
      <dgm:spPr/>
      <dgm:t>
        <a:bodyPr/>
        <a:lstStyle/>
        <a:p>
          <a:endParaRPr lang="en-US"/>
        </a:p>
      </dgm:t>
    </dgm:pt>
    <dgm:pt modelId="{E3F4099B-D986-BC47-BD5D-29E78A326742}" type="pres">
      <dgm:prSet presAssocID="{B37ABCC1-DA1E-0A4F-A5FF-8B0F9F0A0B2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593593-C9C8-B247-B182-DC227DAEBBFF}" type="pres">
      <dgm:prSet presAssocID="{7A4DD4FF-B56E-4648-8294-FBA87AAF27F3}" presName="centerShape" presStyleLbl="node0" presStyleIdx="0" presStyleCnt="1"/>
      <dgm:spPr/>
      <dgm:t>
        <a:bodyPr/>
        <a:lstStyle/>
        <a:p>
          <a:endParaRPr lang="en-US"/>
        </a:p>
      </dgm:t>
    </dgm:pt>
    <dgm:pt modelId="{5B1A57F7-F50F-B340-B475-5E37900B5EA9}" type="pres">
      <dgm:prSet presAssocID="{86304D81-63EB-7C46-B611-370607B3F12B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8237AC80-E8D7-8448-8EE2-75AD74FCBC53}" type="pres">
      <dgm:prSet presAssocID="{0D59FFA0-D1D1-C446-BABB-F285A23852EC}" presName="node" presStyleLbl="node1" presStyleIdx="0" presStyleCnt="3" custScaleX="97275" custScaleY="102149" custRadScaleRad="118029" custRadScaleInc="-14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4E36F-9742-2A45-92B6-17F867296899}" type="pres">
      <dgm:prSet presAssocID="{3C5CF5B2-61E6-6941-BE4D-5081D020179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1F35E88A-2CC2-134D-BC21-4F94B1F58D48}" type="pres">
      <dgm:prSet presAssocID="{FFA4ED7B-CC57-5047-9DA1-F706334762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1307A4-F0BE-524C-B269-E8DB6E3A3F9C}" type="pres">
      <dgm:prSet presAssocID="{03EA85E1-3EBD-504A-99DA-9265816AA481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220B137E-E6A0-8547-9301-8780E6B942E2}" type="pres">
      <dgm:prSet presAssocID="{763B955F-75D1-3748-AD7A-C2421D528BDF}" presName="node" presStyleLbl="node1" presStyleIdx="2" presStyleCnt="3" custRadScaleRad="111482" custRadScaleInc="13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CC166C-F680-634C-93D0-AA1C3F035952}" srcId="{7A4DD4FF-B56E-4648-8294-FBA87AAF27F3}" destId="{0D59FFA0-D1D1-C446-BABB-F285A23852EC}" srcOrd="0" destOrd="0" parTransId="{86304D81-63EB-7C46-B611-370607B3F12B}" sibTransId="{14EE77A3-3AE6-7F47-8A90-401EEF9EF4C7}"/>
    <dgm:cxn modelId="{57DCA502-9B0B-C849-9691-0166766409B8}" type="presOf" srcId="{86304D81-63EB-7C46-B611-370607B3F12B}" destId="{5B1A57F7-F50F-B340-B475-5E37900B5EA9}" srcOrd="0" destOrd="0" presId="urn:microsoft.com/office/officeart/2005/8/layout/radial4"/>
    <dgm:cxn modelId="{A7B3D3F1-3FCC-5B41-AF19-4BCECEB9D465}" srcId="{B37ABCC1-DA1E-0A4F-A5FF-8B0F9F0A0B25}" destId="{7A4DD4FF-B56E-4648-8294-FBA87AAF27F3}" srcOrd="0" destOrd="0" parTransId="{A9C88837-7353-7B44-92D5-AA7AAC420DBF}" sibTransId="{F9731B31-C2BC-E443-AD52-CDA0855FAA34}"/>
    <dgm:cxn modelId="{412DFE13-B6AE-5746-8ABB-F2D1D9D55A2F}" type="presOf" srcId="{03EA85E1-3EBD-504A-99DA-9265816AA481}" destId="{001307A4-F0BE-524C-B269-E8DB6E3A3F9C}" srcOrd="0" destOrd="0" presId="urn:microsoft.com/office/officeart/2005/8/layout/radial4"/>
    <dgm:cxn modelId="{660F608B-A5FF-9645-AE5A-8813EF6086B8}" type="presOf" srcId="{7A4DD4FF-B56E-4648-8294-FBA87AAF27F3}" destId="{BE593593-C9C8-B247-B182-DC227DAEBBFF}" srcOrd="0" destOrd="0" presId="urn:microsoft.com/office/officeart/2005/8/layout/radial4"/>
    <dgm:cxn modelId="{519FD28B-B328-2E4C-9296-7CEC079BAE73}" srcId="{7A4DD4FF-B56E-4648-8294-FBA87AAF27F3}" destId="{763B955F-75D1-3748-AD7A-C2421D528BDF}" srcOrd="2" destOrd="0" parTransId="{03EA85E1-3EBD-504A-99DA-9265816AA481}" sibTransId="{9DF6CCE2-2A31-D540-814F-00355F28806A}"/>
    <dgm:cxn modelId="{358D9E14-5AC1-084E-BE37-AD6FF8EAB760}" type="presOf" srcId="{3C5CF5B2-61E6-6941-BE4D-5081D0201790}" destId="{4BF4E36F-9742-2A45-92B6-17F867296899}" srcOrd="0" destOrd="0" presId="urn:microsoft.com/office/officeart/2005/8/layout/radial4"/>
    <dgm:cxn modelId="{05D74E06-6BA4-C747-9288-5B6E7F137BDB}" srcId="{7A4DD4FF-B56E-4648-8294-FBA87AAF27F3}" destId="{FFA4ED7B-CC57-5047-9DA1-F70633476242}" srcOrd="1" destOrd="0" parTransId="{3C5CF5B2-61E6-6941-BE4D-5081D0201790}" sibTransId="{37398850-3911-CF4D-BBC9-91AD32DBEAF7}"/>
    <dgm:cxn modelId="{D33B4D84-C067-4442-8322-F042A023D128}" type="presOf" srcId="{763B955F-75D1-3748-AD7A-C2421D528BDF}" destId="{220B137E-E6A0-8547-9301-8780E6B942E2}" srcOrd="0" destOrd="0" presId="urn:microsoft.com/office/officeart/2005/8/layout/radial4"/>
    <dgm:cxn modelId="{88B3BCAE-6E02-4547-A70C-9E4088330B02}" type="presOf" srcId="{B37ABCC1-DA1E-0A4F-A5FF-8B0F9F0A0B25}" destId="{E3F4099B-D986-BC47-BD5D-29E78A326742}" srcOrd="0" destOrd="0" presId="urn:microsoft.com/office/officeart/2005/8/layout/radial4"/>
    <dgm:cxn modelId="{F951A413-8CD5-8145-B7C5-0717C60947FB}" type="presOf" srcId="{0D59FFA0-D1D1-C446-BABB-F285A23852EC}" destId="{8237AC80-E8D7-8448-8EE2-75AD74FCBC53}" srcOrd="0" destOrd="0" presId="urn:microsoft.com/office/officeart/2005/8/layout/radial4"/>
    <dgm:cxn modelId="{B86A05A0-2702-E44F-87D4-F9CC4A7F9FCE}" type="presOf" srcId="{FFA4ED7B-CC57-5047-9DA1-F70633476242}" destId="{1F35E88A-2CC2-134D-BC21-4F94B1F58D48}" srcOrd="0" destOrd="0" presId="urn:microsoft.com/office/officeart/2005/8/layout/radial4"/>
    <dgm:cxn modelId="{EBB67C51-E2DA-7C40-A243-EFDE5F62EFA2}" type="presParOf" srcId="{E3F4099B-D986-BC47-BD5D-29E78A326742}" destId="{BE593593-C9C8-B247-B182-DC227DAEBBFF}" srcOrd="0" destOrd="0" presId="urn:microsoft.com/office/officeart/2005/8/layout/radial4"/>
    <dgm:cxn modelId="{81DAC5B3-A84B-3546-BA41-5A69E03F914E}" type="presParOf" srcId="{E3F4099B-D986-BC47-BD5D-29E78A326742}" destId="{5B1A57F7-F50F-B340-B475-5E37900B5EA9}" srcOrd="1" destOrd="0" presId="urn:microsoft.com/office/officeart/2005/8/layout/radial4"/>
    <dgm:cxn modelId="{FA424F57-4C1D-5840-A16D-4E6A72236951}" type="presParOf" srcId="{E3F4099B-D986-BC47-BD5D-29E78A326742}" destId="{8237AC80-E8D7-8448-8EE2-75AD74FCBC53}" srcOrd="2" destOrd="0" presId="urn:microsoft.com/office/officeart/2005/8/layout/radial4"/>
    <dgm:cxn modelId="{BC0AC959-603C-8348-8AAD-8D5C0D1F4D11}" type="presParOf" srcId="{E3F4099B-D986-BC47-BD5D-29E78A326742}" destId="{4BF4E36F-9742-2A45-92B6-17F867296899}" srcOrd="3" destOrd="0" presId="urn:microsoft.com/office/officeart/2005/8/layout/radial4"/>
    <dgm:cxn modelId="{2427D661-C307-374D-83A3-C1A99104EB6E}" type="presParOf" srcId="{E3F4099B-D986-BC47-BD5D-29E78A326742}" destId="{1F35E88A-2CC2-134D-BC21-4F94B1F58D48}" srcOrd="4" destOrd="0" presId="urn:microsoft.com/office/officeart/2005/8/layout/radial4"/>
    <dgm:cxn modelId="{0ACC2FA2-C2FA-8A41-A123-871D74D02C25}" type="presParOf" srcId="{E3F4099B-D986-BC47-BD5D-29E78A326742}" destId="{001307A4-F0BE-524C-B269-E8DB6E3A3F9C}" srcOrd="5" destOrd="0" presId="urn:microsoft.com/office/officeart/2005/8/layout/radial4"/>
    <dgm:cxn modelId="{D4603DBF-961B-6E48-9774-96C3AF6B34CE}" type="presParOf" srcId="{E3F4099B-D986-BC47-BD5D-29E78A326742}" destId="{220B137E-E6A0-8547-9301-8780E6B942E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A33F97-044C-7243-A23E-071EAB6B22C2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671F47-43B2-4849-AAAC-3FF8C2C55468}">
      <dgm:prSet/>
      <dgm:spPr/>
      <dgm:t>
        <a:bodyPr/>
        <a:lstStyle/>
        <a:p>
          <a:pPr rtl="0"/>
          <a:r>
            <a:rPr lang="en-US" dirty="0" smtClean="0"/>
            <a:t>PRIORITIES</a:t>
          </a:r>
          <a:r>
            <a:rPr lang="en-US" baseline="0" dirty="0" smtClean="0"/>
            <a:t> IN COOPERATION</a:t>
          </a:r>
          <a:endParaRPr lang="en-US" dirty="0"/>
        </a:p>
      </dgm:t>
    </dgm:pt>
    <dgm:pt modelId="{9F88AECC-B9AB-1746-89A3-AD8993F790CE}" type="sibTrans" cxnId="{D2083888-C458-304A-8EF2-7B855A461C86}">
      <dgm:prSet/>
      <dgm:spPr/>
      <dgm:t>
        <a:bodyPr/>
        <a:lstStyle/>
        <a:p>
          <a:endParaRPr lang="en-US"/>
        </a:p>
      </dgm:t>
    </dgm:pt>
    <dgm:pt modelId="{723B82AE-7972-104D-9C4F-DFDC8A9BD8A8}" type="parTrans" cxnId="{D2083888-C458-304A-8EF2-7B855A461C86}">
      <dgm:prSet/>
      <dgm:spPr/>
      <dgm:t>
        <a:bodyPr/>
        <a:lstStyle/>
        <a:p>
          <a:endParaRPr lang="en-US"/>
        </a:p>
      </dgm:t>
    </dgm:pt>
    <dgm:pt modelId="{CA0A4B4D-CFF2-1147-B0A0-772E9DBC5E6C}">
      <dgm:prSet/>
      <dgm:spPr/>
      <dgm:t>
        <a:bodyPr/>
        <a:lstStyle/>
        <a:p>
          <a:pPr rtl="0"/>
          <a:r>
            <a:rPr lang="en-US" dirty="0" smtClean="0"/>
            <a:t>PRINCIPLES OF COOPERATION</a:t>
          </a:r>
          <a:endParaRPr lang="en-US" dirty="0"/>
        </a:p>
      </dgm:t>
    </dgm:pt>
    <dgm:pt modelId="{4B20A4B0-A515-324C-B783-3B7792963A37}" type="sibTrans" cxnId="{CB04D97E-7F9A-0645-976D-A83653E9229D}">
      <dgm:prSet/>
      <dgm:spPr/>
      <dgm:t>
        <a:bodyPr/>
        <a:lstStyle/>
        <a:p>
          <a:endParaRPr lang="en-US"/>
        </a:p>
      </dgm:t>
    </dgm:pt>
    <dgm:pt modelId="{85613B10-111F-4140-B594-B7D741934A36}" type="parTrans" cxnId="{CB04D97E-7F9A-0645-976D-A83653E9229D}">
      <dgm:prSet/>
      <dgm:spPr/>
      <dgm:t>
        <a:bodyPr/>
        <a:lstStyle/>
        <a:p>
          <a:endParaRPr lang="en-US"/>
        </a:p>
      </dgm:t>
    </dgm:pt>
    <dgm:pt modelId="{E6C75487-7D94-0940-9A10-431293D59555}">
      <dgm:prSet/>
      <dgm:spPr/>
      <dgm:t>
        <a:bodyPr/>
        <a:lstStyle/>
        <a:p>
          <a:pPr rtl="0"/>
          <a:r>
            <a:rPr lang="en-US" dirty="0" smtClean="0"/>
            <a:t>IMPLEMENTATION AND MONITORING</a:t>
          </a:r>
          <a:endParaRPr lang="en-US" dirty="0"/>
        </a:p>
      </dgm:t>
    </dgm:pt>
    <dgm:pt modelId="{4EAC8984-0BB5-E74E-80CD-1EF21CB27EE0}" type="sibTrans" cxnId="{5E28B02E-18D1-B942-B721-6CB006158B83}">
      <dgm:prSet/>
      <dgm:spPr/>
      <dgm:t>
        <a:bodyPr/>
        <a:lstStyle/>
        <a:p>
          <a:endParaRPr lang="en-US"/>
        </a:p>
      </dgm:t>
    </dgm:pt>
    <dgm:pt modelId="{53F07442-4BF3-9542-8246-E330ABF9A9F8}" type="parTrans" cxnId="{5E28B02E-18D1-B942-B721-6CB006158B83}">
      <dgm:prSet/>
      <dgm:spPr/>
      <dgm:t>
        <a:bodyPr/>
        <a:lstStyle/>
        <a:p>
          <a:endParaRPr lang="en-US"/>
        </a:p>
      </dgm:t>
    </dgm:pt>
    <dgm:pt modelId="{FF4F9350-6FA2-0B47-8B48-0286B2C4D858}">
      <dgm:prSet/>
      <dgm:spPr/>
      <dgm:t>
        <a:bodyPr/>
        <a:lstStyle/>
        <a:p>
          <a:pPr rtl="0"/>
          <a:r>
            <a:rPr lang="en-US" dirty="0" smtClean="0"/>
            <a:t>RIGHTS AND RESPONSIBILITIES IN COOPERATION</a:t>
          </a:r>
          <a:endParaRPr lang="en-US" dirty="0"/>
        </a:p>
      </dgm:t>
    </dgm:pt>
    <dgm:pt modelId="{6BE6A58E-B829-064D-AEDA-0BA157224DC9}" type="sibTrans" cxnId="{780CBA54-C054-F940-B86B-523191D7FD57}">
      <dgm:prSet/>
      <dgm:spPr/>
      <dgm:t>
        <a:bodyPr/>
        <a:lstStyle/>
        <a:p>
          <a:endParaRPr lang="en-US"/>
        </a:p>
      </dgm:t>
    </dgm:pt>
    <dgm:pt modelId="{B8DC9A39-440D-4F43-BB3C-B65E0DBB1E6C}" type="parTrans" cxnId="{780CBA54-C054-F940-B86B-523191D7FD57}">
      <dgm:prSet/>
      <dgm:spPr/>
      <dgm:t>
        <a:bodyPr/>
        <a:lstStyle/>
        <a:p>
          <a:endParaRPr lang="en-US"/>
        </a:p>
      </dgm:t>
    </dgm:pt>
    <dgm:pt modelId="{6F4A4465-7090-4143-B342-20D5F4CB33E7}" type="pres">
      <dgm:prSet presAssocID="{C8A33F97-044C-7243-A23E-071EAB6B22C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D19674-197B-5940-9F91-3F20D5956038}" type="pres">
      <dgm:prSet presAssocID="{C8A33F97-044C-7243-A23E-071EAB6B22C2}" presName="diamond" presStyleLbl="bgShp" presStyleIdx="0" presStyleCnt="1"/>
      <dgm:spPr/>
    </dgm:pt>
    <dgm:pt modelId="{5EFA1691-7402-A242-A1D1-EA19AC820ADC}" type="pres">
      <dgm:prSet presAssocID="{C8A33F97-044C-7243-A23E-071EAB6B22C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F7F84-9928-6947-ABD0-0A18F65C559B}" type="pres">
      <dgm:prSet presAssocID="{C8A33F97-044C-7243-A23E-071EAB6B22C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F4585-D8C0-0749-8470-9C4E7C6F1BB8}" type="pres">
      <dgm:prSet presAssocID="{C8A33F97-044C-7243-A23E-071EAB6B22C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671BE-3D4D-5746-A95B-92DD2AE87D82}" type="pres">
      <dgm:prSet presAssocID="{C8A33F97-044C-7243-A23E-071EAB6B22C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DADEE3-7874-6844-8C7C-3F2BFF5949E0}" type="presOf" srcId="{FF4F9350-6FA2-0B47-8B48-0286B2C4D858}" destId="{CBCF4585-D8C0-0749-8470-9C4E7C6F1BB8}" srcOrd="0" destOrd="0" presId="urn:microsoft.com/office/officeart/2005/8/layout/matrix3"/>
    <dgm:cxn modelId="{C9ABDD79-1F40-2C47-97FD-F5575B5604CF}" type="presOf" srcId="{CA0A4B4D-CFF2-1147-B0A0-772E9DBC5E6C}" destId="{EC3F7F84-9928-6947-ABD0-0A18F65C559B}" srcOrd="0" destOrd="0" presId="urn:microsoft.com/office/officeart/2005/8/layout/matrix3"/>
    <dgm:cxn modelId="{3293C9FB-D80E-4245-99DA-C468ECD44A36}" type="presOf" srcId="{C8A33F97-044C-7243-A23E-071EAB6B22C2}" destId="{6F4A4465-7090-4143-B342-20D5F4CB33E7}" srcOrd="0" destOrd="0" presId="urn:microsoft.com/office/officeart/2005/8/layout/matrix3"/>
    <dgm:cxn modelId="{E35663FC-6CBD-8343-88C8-3986B47CFAB8}" type="presOf" srcId="{E6C75487-7D94-0940-9A10-431293D59555}" destId="{D7A671BE-3D4D-5746-A95B-92DD2AE87D82}" srcOrd="0" destOrd="0" presId="urn:microsoft.com/office/officeart/2005/8/layout/matrix3"/>
    <dgm:cxn modelId="{CB04D97E-7F9A-0645-976D-A83653E9229D}" srcId="{C8A33F97-044C-7243-A23E-071EAB6B22C2}" destId="{CA0A4B4D-CFF2-1147-B0A0-772E9DBC5E6C}" srcOrd="1" destOrd="0" parTransId="{85613B10-111F-4140-B594-B7D741934A36}" sibTransId="{4B20A4B0-A515-324C-B783-3B7792963A37}"/>
    <dgm:cxn modelId="{5E28B02E-18D1-B942-B721-6CB006158B83}" srcId="{C8A33F97-044C-7243-A23E-071EAB6B22C2}" destId="{E6C75487-7D94-0940-9A10-431293D59555}" srcOrd="3" destOrd="0" parTransId="{53F07442-4BF3-9542-8246-E330ABF9A9F8}" sibTransId="{4EAC8984-0BB5-E74E-80CD-1EF21CB27EE0}"/>
    <dgm:cxn modelId="{55A1838C-2A06-D949-AACE-D64F170EFDEC}" type="presOf" srcId="{AF671F47-43B2-4849-AAAC-3FF8C2C55468}" destId="{5EFA1691-7402-A242-A1D1-EA19AC820ADC}" srcOrd="0" destOrd="0" presId="urn:microsoft.com/office/officeart/2005/8/layout/matrix3"/>
    <dgm:cxn modelId="{D2083888-C458-304A-8EF2-7B855A461C86}" srcId="{C8A33F97-044C-7243-A23E-071EAB6B22C2}" destId="{AF671F47-43B2-4849-AAAC-3FF8C2C55468}" srcOrd="0" destOrd="0" parTransId="{723B82AE-7972-104D-9C4F-DFDC8A9BD8A8}" sibTransId="{9F88AECC-B9AB-1746-89A3-AD8993F790CE}"/>
    <dgm:cxn modelId="{780CBA54-C054-F940-B86B-523191D7FD57}" srcId="{C8A33F97-044C-7243-A23E-071EAB6B22C2}" destId="{FF4F9350-6FA2-0B47-8B48-0286B2C4D858}" srcOrd="2" destOrd="0" parTransId="{B8DC9A39-440D-4F43-BB3C-B65E0DBB1E6C}" sibTransId="{6BE6A58E-B829-064D-AEDA-0BA157224DC9}"/>
    <dgm:cxn modelId="{1CAF6F94-163B-A749-A189-01664BA7E2ED}" type="presParOf" srcId="{6F4A4465-7090-4143-B342-20D5F4CB33E7}" destId="{50D19674-197B-5940-9F91-3F20D5956038}" srcOrd="0" destOrd="0" presId="urn:microsoft.com/office/officeart/2005/8/layout/matrix3"/>
    <dgm:cxn modelId="{3D89356B-A822-C548-86CF-13B8FD8CDFE7}" type="presParOf" srcId="{6F4A4465-7090-4143-B342-20D5F4CB33E7}" destId="{5EFA1691-7402-A242-A1D1-EA19AC820ADC}" srcOrd="1" destOrd="0" presId="urn:microsoft.com/office/officeart/2005/8/layout/matrix3"/>
    <dgm:cxn modelId="{30AD35C5-9CBA-C34F-B9C7-96BA1F29D10D}" type="presParOf" srcId="{6F4A4465-7090-4143-B342-20D5F4CB33E7}" destId="{EC3F7F84-9928-6947-ABD0-0A18F65C559B}" srcOrd="2" destOrd="0" presId="urn:microsoft.com/office/officeart/2005/8/layout/matrix3"/>
    <dgm:cxn modelId="{F05E8D5D-FFCB-9E43-8CBA-ED3C5B2165D5}" type="presParOf" srcId="{6F4A4465-7090-4143-B342-20D5F4CB33E7}" destId="{CBCF4585-D8C0-0749-8470-9C4E7C6F1BB8}" srcOrd="3" destOrd="0" presId="urn:microsoft.com/office/officeart/2005/8/layout/matrix3"/>
    <dgm:cxn modelId="{DDDC54F6-D3B4-8445-9C08-0D3F96C09C37}" type="presParOf" srcId="{6F4A4465-7090-4143-B342-20D5F4CB33E7}" destId="{D7A671BE-3D4D-5746-A95B-92DD2AE87D8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5FEA5F-1CF0-8E47-AB00-2419810FEC82}" type="doc">
      <dgm:prSet loTypeId="urn:microsoft.com/office/officeart/2005/8/layout/lProcess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D7D2AFE-7FBE-834D-AD17-5079BBC6DFDE}">
      <dgm:prSet/>
      <dgm:spPr/>
      <dgm:t>
        <a:bodyPr/>
        <a:lstStyle/>
        <a:p>
          <a:pPr rtl="0"/>
          <a:r>
            <a:rPr lang="en-US" dirty="0" smtClean="0"/>
            <a:t>JOINT DECISIONS</a:t>
          </a:r>
          <a:endParaRPr lang="en-US" dirty="0"/>
        </a:p>
      </dgm:t>
    </dgm:pt>
    <dgm:pt modelId="{774F6CE1-1D37-0544-9509-947FA224D74A}" type="parTrans" cxnId="{B1510511-2924-C74B-9FC7-7A9983057F21}">
      <dgm:prSet/>
      <dgm:spPr/>
      <dgm:t>
        <a:bodyPr/>
        <a:lstStyle/>
        <a:p>
          <a:endParaRPr lang="en-US"/>
        </a:p>
      </dgm:t>
    </dgm:pt>
    <dgm:pt modelId="{6EA06CA6-B3A4-9443-9C8D-202BF24297AD}" type="sibTrans" cxnId="{B1510511-2924-C74B-9FC7-7A9983057F21}">
      <dgm:prSet/>
      <dgm:spPr/>
      <dgm:t>
        <a:bodyPr/>
        <a:lstStyle/>
        <a:p>
          <a:endParaRPr lang="en-US"/>
        </a:p>
      </dgm:t>
    </dgm:pt>
    <dgm:pt modelId="{426E2C9D-DA66-FA48-A000-B3F1920E710E}">
      <dgm:prSet/>
      <dgm:spPr/>
      <dgm:t>
        <a:bodyPr/>
        <a:lstStyle/>
        <a:p>
          <a:pPr rtl="0"/>
          <a:r>
            <a:rPr lang="en-US" dirty="0" smtClean="0"/>
            <a:t>PLAN OF ACTIVITIES</a:t>
          </a:r>
          <a:endParaRPr lang="en-US" dirty="0"/>
        </a:p>
      </dgm:t>
    </dgm:pt>
    <dgm:pt modelId="{78733D4D-3526-F244-8F87-75A730FD907E}" type="parTrans" cxnId="{7DA44E66-AB89-FD4D-83A7-BB0A7D94C5F8}">
      <dgm:prSet/>
      <dgm:spPr/>
      <dgm:t>
        <a:bodyPr/>
        <a:lstStyle/>
        <a:p>
          <a:endParaRPr lang="en-US"/>
        </a:p>
      </dgm:t>
    </dgm:pt>
    <dgm:pt modelId="{065754CF-9822-104C-BD52-E0114232682B}" type="sibTrans" cxnId="{7DA44E66-AB89-FD4D-83A7-BB0A7D94C5F8}">
      <dgm:prSet/>
      <dgm:spPr/>
      <dgm:t>
        <a:bodyPr/>
        <a:lstStyle/>
        <a:p>
          <a:endParaRPr lang="en-US"/>
        </a:p>
      </dgm:t>
    </dgm:pt>
    <dgm:pt modelId="{BF4B6652-4B04-8949-B9AE-BCE9B96ED62E}">
      <dgm:prSet/>
      <dgm:spPr/>
      <dgm:t>
        <a:bodyPr/>
        <a:lstStyle/>
        <a:p>
          <a:pPr rtl="0"/>
          <a:r>
            <a:rPr lang="en-US" dirty="0" smtClean="0"/>
            <a:t>JOINT COMMITTEE</a:t>
          </a:r>
          <a:endParaRPr lang="en-US" dirty="0"/>
        </a:p>
      </dgm:t>
    </dgm:pt>
    <dgm:pt modelId="{CE8BD125-BAAB-CA40-956D-AA1657E243BE}" type="parTrans" cxnId="{95D4BE48-C80F-BD4E-8F54-05FBF9378422}">
      <dgm:prSet/>
      <dgm:spPr/>
      <dgm:t>
        <a:bodyPr/>
        <a:lstStyle/>
        <a:p>
          <a:endParaRPr lang="en-US"/>
        </a:p>
      </dgm:t>
    </dgm:pt>
    <dgm:pt modelId="{20A99B4E-7BFA-4242-8844-FAFA04D60DAE}" type="sibTrans" cxnId="{95D4BE48-C80F-BD4E-8F54-05FBF9378422}">
      <dgm:prSet/>
      <dgm:spPr/>
      <dgm:t>
        <a:bodyPr/>
        <a:lstStyle/>
        <a:p>
          <a:endParaRPr lang="en-US"/>
        </a:p>
      </dgm:t>
    </dgm:pt>
    <dgm:pt modelId="{2175A001-E530-004D-AF58-3F0A8369495E}">
      <dgm:prSet/>
      <dgm:spPr/>
      <dgm:t>
        <a:bodyPr/>
        <a:lstStyle/>
        <a:p>
          <a:pPr rtl="0"/>
          <a:r>
            <a:rPr lang="en-US" dirty="0" smtClean="0"/>
            <a:t>STRATEGY; ACTION PLANS; BUDGET</a:t>
          </a:r>
          <a:endParaRPr lang="en-US" dirty="0"/>
        </a:p>
      </dgm:t>
    </dgm:pt>
    <dgm:pt modelId="{B5BC8EB8-38F8-B34A-992B-845B1865D316}" type="parTrans" cxnId="{E73BA8C8-966E-2245-B952-F2458E7B65AD}">
      <dgm:prSet/>
      <dgm:spPr/>
      <dgm:t>
        <a:bodyPr/>
        <a:lstStyle/>
        <a:p>
          <a:endParaRPr lang="en-US"/>
        </a:p>
      </dgm:t>
    </dgm:pt>
    <dgm:pt modelId="{5EF4CCA3-BF15-174C-AADA-EAF08B82FC1F}" type="sibTrans" cxnId="{E73BA8C8-966E-2245-B952-F2458E7B65AD}">
      <dgm:prSet/>
      <dgm:spPr/>
      <dgm:t>
        <a:bodyPr/>
        <a:lstStyle/>
        <a:p>
          <a:endParaRPr lang="en-US"/>
        </a:p>
      </dgm:t>
    </dgm:pt>
    <dgm:pt modelId="{DB3AAC9A-C98A-8844-A60D-B9CDEB0C92E1}">
      <dgm:prSet/>
      <dgm:spPr/>
      <dgm:t>
        <a:bodyPr/>
        <a:lstStyle/>
        <a:p>
          <a:pPr rtl="0"/>
          <a:r>
            <a:rPr lang="en-US" dirty="0" smtClean="0"/>
            <a:t>MONITORING</a:t>
          </a:r>
          <a:endParaRPr lang="en-US" dirty="0"/>
        </a:p>
      </dgm:t>
    </dgm:pt>
    <dgm:pt modelId="{A847A3E0-C74F-F040-AEB3-9BDC423EB657}" type="parTrans" cxnId="{21D99566-6BCC-464F-9C00-24B63AFEB14F}">
      <dgm:prSet/>
      <dgm:spPr/>
      <dgm:t>
        <a:bodyPr/>
        <a:lstStyle/>
        <a:p>
          <a:endParaRPr lang="en-US"/>
        </a:p>
      </dgm:t>
    </dgm:pt>
    <dgm:pt modelId="{39CFE85C-7FA8-354D-B2C2-6454FE050D26}" type="sibTrans" cxnId="{21D99566-6BCC-464F-9C00-24B63AFEB14F}">
      <dgm:prSet/>
      <dgm:spPr/>
      <dgm:t>
        <a:bodyPr/>
        <a:lstStyle/>
        <a:p>
          <a:endParaRPr lang="en-US"/>
        </a:p>
      </dgm:t>
    </dgm:pt>
    <dgm:pt modelId="{300AD4D0-789F-1D4C-A3E3-EB55CEF8B0C1}">
      <dgm:prSet/>
      <dgm:spPr/>
      <dgm:t>
        <a:bodyPr/>
        <a:lstStyle/>
        <a:p>
          <a:pPr rtl="0"/>
          <a:r>
            <a:rPr lang="en-US" dirty="0" smtClean="0"/>
            <a:t>GOVERNMENT, PARLIAMENT, </a:t>
          </a:r>
          <a:endParaRPr lang="en-US" dirty="0"/>
        </a:p>
      </dgm:t>
    </dgm:pt>
    <dgm:pt modelId="{7D646BA2-435B-E34C-8E2D-90531130FC1C}" type="parTrans" cxnId="{80A8F3D6-5CFD-8940-BE59-B47A0F7BB17C}">
      <dgm:prSet/>
      <dgm:spPr/>
      <dgm:t>
        <a:bodyPr/>
        <a:lstStyle/>
        <a:p>
          <a:endParaRPr lang="en-US"/>
        </a:p>
      </dgm:t>
    </dgm:pt>
    <dgm:pt modelId="{35CB152B-D54D-124D-8013-F8C607960F23}" type="sibTrans" cxnId="{80A8F3D6-5CFD-8940-BE59-B47A0F7BB17C}">
      <dgm:prSet/>
      <dgm:spPr/>
      <dgm:t>
        <a:bodyPr/>
        <a:lstStyle/>
        <a:p>
          <a:endParaRPr lang="en-US"/>
        </a:p>
      </dgm:t>
    </dgm:pt>
    <dgm:pt modelId="{59C56D44-87C7-2B4E-98AA-13706A5DAA7C}">
      <dgm:prSet/>
      <dgm:spPr/>
      <dgm:t>
        <a:bodyPr/>
        <a:lstStyle/>
        <a:p>
          <a:pPr rtl="0"/>
          <a:r>
            <a:rPr lang="en-US" dirty="0" smtClean="0"/>
            <a:t>REPORT TO GOVERNMENT</a:t>
          </a:r>
        </a:p>
        <a:p>
          <a:pPr rtl="0"/>
          <a:r>
            <a:rPr lang="en-US" dirty="0" smtClean="0"/>
            <a:t>HEARING AT THE PARLIAMENT EVERY TWO YEARS</a:t>
          </a:r>
        </a:p>
      </dgm:t>
    </dgm:pt>
    <dgm:pt modelId="{1C7C5F31-A37D-1A49-BD60-35B0C69307D9}" type="parTrans" cxnId="{C7CCA8B0-048B-B441-BDEE-E4C5F2E41895}">
      <dgm:prSet/>
      <dgm:spPr/>
      <dgm:t>
        <a:bodyPr/>
        <a:lstStyle/>
        <a:p>
          <a:endParaRPr lang="en-US"/>
        </a:p>
      </dgm:t>
    </dgm:pt>
    <dgm:pt modelId="{B99AA6C4-CCC6-FF41-8A22-72ED3705A481}" type="sibTrans" cxnId="{C7CCA8B0-048B-B441-BDEE-E4C5F2E41895}">
      <dgm:prSet/>
      <dgm:spPr/>
      <dgm:t>
        <a:bodyPr/>
        <a:lstStyle/>
        <a:p>
          <a:endParaRPr lang="en-US"/>
        </a:p>
      </dgm:t>
    </dgm:pt>
    <dgm:pt modelId="{DF0D6A9F-1C08-7343-999E-A185BAB7A37C}">
      <dgm:prSet/>
      <dgm:spPr/>
      <dgm:t>
        <a:bodyPr/>
        <a:lstStyle/>
        <a:p>
          <a:pPr rtl="0"/>
          <a:r>
            <a:rPr lang="en-US" dirty="0" smtClean="0"/>
            <a:t> AT LEAST TWICE A YEAR</a:t>
          </a:r>
        </a:p>
        <a:p>
          <a:pPr rtl="0"/>
          <a:r>
            <a:rPr lang="en-US" dirty="0" smtClean="0"/>
            <a:t>INVOLVEMENT OF MEMBERS, TARGET GROUPS</a:t>
          </a:r>
        </a:p>
      </dgm:t>
    </dgm:pt>
    <dgm:pt modelId="{0E1E6B1C-B1C0-3841-8325-5C486E132297}" type="parTrans" cxnId="{5BA212B5-D507-F340-8ED7-5205D03E2298}">
      <dgm:prSet/>
      <dgm:spPr/>
      <dgm:t>
        <a:bodyPr/>
        <a:lstStyle/>
        <a:p>
          <a:endParaRPr lang="en-US"/>
        </a:p>
      </dgm:t>
    </dgm:pt>
    <dgm:pt modelId="{187CD37F-8ECA-F04D-9C48-99AD1370C455}" type="sibTrans" cxnId="{5BA212B5-D507-F340-8ED7-5205D03E2298}">
      <dgm:prSet/>
      <dgm:spPr/>
      <dgm:t>
        <a:bodyPr/>
        <a:lstStyle/>
        <a:p>
          <a:endParaRPr lang="en-US"/>
        </a:p>
      </dgm:t>
    </dgm:pt>
    <dgm:pt modelId="{BFB37D62-3E91-6D48-8805-0B09E49B5905}">
      <dgm:prSet/>
      <dgm:spPr/>
      <dgm:t>
        <a:bodyPr/>
        <a:lstStyle/>
        <a:p>
          <a:r>
            <a:rPr lang="en-US" dirty="0" smtClean="0"/>
            <a:t>CIVIL SOCIETY DEVELOPMENT PLAN</a:t>
          </a:r>
        </a:p>
        <a:p>
          <a:r>
            <a:rPr lang="en-US" dirty="0" smtClean="0"/>
            <a:t>WORKING GROUPS</a:t>
          </a:r>
          <a:endParaRPr lang="en-US" dirty="0"/>
        </a:p>
      </dgm:t>
    </dgm:pt>
    <dgm:pt modelId="{5837B8DB-92C9-D041-A898-D6DDBAB7496D}" type="parTrans" cxnId="{0CB5BA99-1FC7-5548-8460-8CBD922749CC}">
      <dgm:prSet/>
      <dgm:spPr/>
      <dgm:t>
        <a:bodyPr/>
        <a:lstStyle/>
        <a:p>
          <a:endParaRPr lang="en-US"/>
        </a:p>
      </dgm:t>
    </dgm:pt>
    <dgm:pt modelId="{5CFB1B9F-4FEA-D44D-B9D4-168ED3B81C0E}" type="sibTrans" cxnId="{0CB5BA99-1FC7-5548-8460-8CBD922749CC}">
      <dgm:prSet/>
      <dgm:spPr/>
      <dgm:t>
        <a:bodyPr/>
        <a:lstStyle/>
        <a:p>
          <a:endParaRPr lang="en-US"/>
        </a:p>
      </dgm:t>
    </dgm:pt>
    <dgm:pt modelId="{77B7049C-C16F-D041-9717-E6558589A475}" type="pres">
      <dgm:prSet presAssocID="{975FEA5F-1CF0-8E47-AB00-2419810FEC8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5E6FC0F-4485-CB43-913D-0B7BF0DA4310}" type="pres">
      <dgm:prSet presAssocID="{BD7D2AFE-7FBE-834D-AD17-5079BBC6DFDE}" presName="horFlow" presStyleCnt="0"/>
      <dgm:spPr/>
    </dgm:pt>
    <dgm:pt modelId="{1784172E-9EAA-6E4C-B149-45580E14336D}" type="pres">
      <dgm:prSet presAssocID="{BD7D2AFE-7FBE-834D-AD17-5079BBC6DFDE}" presName="bigChev" presStyleLbl="node1" presStyleIdx="0" presStyleCnt="3"/>
      <dgm:spPr/>
      <dgm:t>
        <a:bodyPr/>
        <a:lstStyle/>
        <a:p>
          <a:endParaRPr lang="en-US"/>
        </a:p>
      </dgm:t>
    </dgm:pt>
    <dgm:pt modelId="{52BF7B52-98DE-6F45-A0A8-33AA8FBB9842}" type="pres">
      <dgm:prSet presAssocID="{CE8BD125-BAAB-CA40-956D-AA1657E243BE}" presName="parTrans" presStyleCnt="0"/>
      <dgm:spPr/>
    </dgm:pt>
    <dgm:pt modelId="{EC53E563-E0C7-B347-BF7D-3B2CA176218E}" type="pres">
      <dgm:prSet presAssocID="{BF4B6652-4B04-8949-B9AE-BCE9B96ED62E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F7B22-8F2D-0148-97C6-44C619252302}" type="pres">
      <dgm:prSet presAssocID="{20A99B4E-7BFA-4242-8844-FAFA04D60DAE}" presName="sibTrans" presStyleCnt="0"/>
      <dgm:spPr/>
    </dgm:pt>
    <dgm:pt modelId="{6BCDA665-3537-3745-8DEC-35838A04BAA3}" type="pres">
      <dgm:prSet presAssocID="{DF0D6A9F-1C08-7343-999E-A185BAB7A37C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C1F35-6FDC-C149-AB77-FB78B1F5ACA2}" type="pres">
      <dgm:prSet presAssocID="{BD7D2AFE-7FBE-834D-AD17-5079BBC6DFDE}" presName="vSp" presStyleCnt="0"/>
      <dgm:spPr/>
    </dgm:pt>
    <dgm:pt modelId="{BE231DE4-335B-E442-8E29-565F18DEBAF7}" type="pres">
      <dgm:prSet presAssocID="{426E2C9D-DA66-FA48-A000-B3F1920E710E}" presName="horFlow" presStyleCnt="0"/>
      <dgm:spPr/>
    </dgm:pt>
    <dgm:pt modelId="{F8C5DABA-2B39-5340-9016-62E70FE8BEEE}" type="pres">
      <dgm:prSet presAssocID="{426E2C9D-DA66-FA48-A000-B3F1920E710E}" presName="bigChev" presStyleLbl="node1" presStyleIdx="1" presStyleCnt="3"/>
      <dgm:spPr/>
      <dgm:t>
        <a:bodyPr/>
        <a:lstStyle/>
        <a:p>
          <a:endParaRPr lang="en-US"/>
        </a:p>
      </dgm:t>
    </dgm:pt>
    <dgm:pt modelId="{0341AD5F-F551-0347-B39E-39B74F2B098C}" type="pres">
      <dgm:prSet presAssocID="{B5BC8EB8-38F8-B34A-992B-845B1865D316}" presName="parTrans" presStyleCnt="0"/>
      <dgm:spPr/>
    </dgm:pt>
    <dgm:pt modelId="{1A3AD523-2D60-0C44-AA52-DC08B84C40B5}" type="pres">
      <dgm:prSet presAssocID="{2175A001-E530-004D-AF58-3F0A8369495E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3B34D-D411-F942-85BF-A857D89E159A}" type="pres">
      <dgm:prSet presAssocID="{5EF4CCA3-BF15-174C-AADA-EAF08B82FC1F}" presName="sibTrans" presStyleCnt="0"/>
      <dgm:spPr/>
    </dgm:pt>
    <dgm:pt modelId="{CF4383B4-4B3D-744A-AD73-907A2F56C75D}" type="pres">
      <dgm:prSet presAssocID="{BFB37D62-3E91-6D48-8805-0B09E49B5905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631E7-07F4-7C48-AE92-85FD66D7A334}" type="pres">
      <dgm:prSet presAssocID="{426E2C9D-DA66-FA48-A000-B3F1920E710E}" presName="vSp" presStyleCnt="0"/>
      <dgm:spPr/>
    </dgm:pt>
    <dgm:pt modelId="{F7F6E583-30D3-564D-90A0-B0643C8F74A3}" type="pres">
      <dgm:prSet presAssocID="{DB3AAC9A-C98A-8844-A60D-B9CDEB0C92E1}" presName="horFlow" presStyleCnt="0"/>
      <dgm:spPr/>
    </dgm:pt>
    <dgm:pt modelId="{87019BB6-BDB2-F342-91A9-C61F93C12A54}" type="pres">
      <dgm:prSet presAssocID="{DB3AAC9A-C98A-8844-A60D-B9CDEB0C92E1}" presName="bigChev" presStyleLbl="node1" presStyleIdx="2" presStyleCnt="3"/>
      <dgm:spPr/>
      <dgm:t>
        <a:bodyPr/>
        <a:lstStyle/>
        <a:p>
          <a:endParaRPr lang="en-US"/>
        </a:p>
      </dgm:t>
    </dgm:pt>
    <dgm:pt modelId="{61ED30C9-1C71-6242-B027-8931AF5A778B}" type="pres">
      <dgm:prSet presAssocID="{7D646BA2-435B-E34C-8E2D-90531130FC1C}" presName="parTrans" presStyleCnt="0"/>
      <dgm:spPr/>
    </dgm:pt>
    <dgm:pt modelId="{ECDF781D-1355-C640-8602-4C24DDB813A5}" type="pres">
      <dgm:prSet presAssocID="{300AD4D0-789F-1D4C-A3E3-EB55CEF8B0C1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F33719-04A4-754A-9952-892CEFAFAD40}" type="pres">
      <dgm:prSet presAssocID="{35CB152B-D54D-124D-8013-F8C607960F23}" presName="sibTrans" presStyleCnt="0"/>
      <dgm:spPr/>
    </dgm:pt>
    <dgm:pt modelId="{C9488353-3BA9-644F-A427-D24512CB44B5}" type="pres">
      <dgm:prSet presAssocID="{59C56D44-87C7-2B4E-98AA-13706A5DAA7C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CCA8B0-048B-B441-BDEE-E4C5F2E41895}" srcId="{DB3AAC9A-C98A-8844-A60D-B9CDEB0C92E1}" destId="{59C56D44-87C7-2B4E-98AA-13706A5DAA7C}" srcOrd="1" destOrd="0" parTransId="{1C7C5F31-A37D-1A49-BD60-35B0C69307D9}" sibTransId="{B99AA6C4-CCC6-FF41-8A22-72ED3705A481}"/>
    <dgm:cxn modelId="{9163E319-54A8-384D-BA05-0120DA4F1D0E}" type="presOf" srcId="{DB3AAC9A-C98A-8844-A60D-B9CDEB0C92E1}" destId="{87019BB6-BDB2-F342-91A9-C61F93C12A54}" srcOrd="0" destOrd="0" presId="urn:microsoft.com/office/officeart/2005/8/layout/lProcess3"/>
    <dgm:cxn modelId="{7130AAA1-DAE5-AA48-B28B-58C3E8AA0D89}" type="presOf" srcId="{BD7D2AFE-7FBE-834D-AD17-5079BBC6DFDE}" destId="{1784172E-9EAA-6E4C-B149-45580E14336D}" srcOrd="0" destOrd="0" presId="urn:microsoft.com/office/officeart/2005/8/layout/lProcess3"/>
    <dgm:cxn modelId="{B615E11C-5E52-544A-8581-B3F5218DF823}" type="presOf" srcId="{BF4B6652-4B04-8949-B9AE-BCE9B96ED62E}" destId="{EC53E563-E0C7-B347-BF7D-3B2CA176218E}" srcOrd="0" destOrd="0" presId="urn:microsoft.com/office/officeart/2005/8/layout/lProcess3"/>
    <dgm:cxn modelId="{8A992367-1356-CD42-9AF7-B6FEB023BE47}" type="presOf" srcId="{59C56D44-87C7-2B4E-98AA-13706A5DAA7C}" destId="{C9488353-3BA9-644F-A427-D24512CB44B5}" srcOrd="0" destOrd="0" presId="urn:microsoft.com/office/officeart/2005/8/layout/lProcess3"/>
    <dgm:cxn modelId="{E73BA8C8-966E-2245-B952-F2458E7B65AD}" srcId="{426E2C9D-DA66-FA48-A000-B3F1920E710E}" destId="{2175A001-E530-004D-AF58-3F0A8369495E}" srcOrd="0" destOrd="0" parTransId="{B5BC8EB8-38F8-B34A-992B-845B1865D316}" sibTransId="{5EF4CCA3-BF15-174C-AADA-EAF08B82FC1F}"/>
    <dgm:cxn modelId="{80A8F3D6-5CFD-8940-BE59-B47A0F7BB17C}" srcId="{DB3AAC9A-C98A-8844-A60D-B9CDEB0C92E1}" destId="{300AD4D0-789F-1D4C-A3E3-EB55CEF8B0C1}" srcOrd="0" destOrd="0" parTransId="{7D646BA2-435B-E34C-8E2D-90531130FC1C}" sibTransId="{35CB152B-D54D-124D-8013-F8C607960F23}"/>
    <dgm:cxn modelId="{21D99566-6BCC-464F-9C00-24B63AFEB14F}" srcId="{975FEA5F-1CF0-8E47-AB00-2419810FEC82}" destId="{DB3AAC9A-C98A-8844-A60D-B9CDEB0C92E1}" srcOrd="2" destOrd="0" parTransId="{A847A3E0-C74F-F040-AEB3-9BDC423EB657}" sibTransId="{39CFE85C-7FA8-354D-B2C2-6454FE050D26}"/>
    <dgm:cxn modelId="{0CB5BA99-1FC7-5548-8460-8CBD922749CC}" srcId="{426E2C9D-DA66-FA48-A000-B3F1920E710E}" destId="{BFB37D62-3E91-6D48-8805-0B09E49B5905}" srcOrd="1" destOrd="0" parTransId="{5837B8DB-92C9-D041-A898-D6DDBAB7496D}" sibTransId="{5CFB1B9F-4FEA-D44D-B9D4-168ED3B81C0E}"/>
    <dgm:cxn modelId="{5BA212B5-D507-F340-8ED7-5205D03E2298}" srcId="{BD7D2AFE-7FBE-834D-AD17-5079BBC6DFDE}" destId="{DF0D6A9F-1C08-7343-999E-A185BAB7A37C}" srcOrd="1" destOrd="0" parTransId="{0E1E6B1C-B1C0-3841-8325-5C486E132297}" sibTransId="{187CD37F-8ECA-F04D-9C48-99AD1370C455}"/>
    <dgm:cxn modelId="{0A761E7A-A796-B645-909E-3DD0C9C3CA71}" type="presOf" srcId="{BFB37D62-3E91-6D48-8805-0B09E49B5905}" destId="{CF4383B4-4B3D-744A-AD73-907A2F56C75D}" srcOrd="0" destOrd="0" presId="urn:microsoft.com/office/officeart/2005/8/layout/lProcess3"/>
    <dgm:cxn modelId="{77507FB5-91B0-4942-8213-F4A47E8AE4F7}" type="presOf" srcId="{426E2C9D-DA66-FA48-A000-B3F1920E710E}" destId="{F8C5DABA-2B39-5340-9016-62E70FE8BEEE}" srcOrd="0" destOrd="0" presId="urn:microsoft.com/office/officeart/2005/8/layout/lProcess3"/>
    <dgm:cxn modelId="{73C8051D-5077-4E46-A252-4E77D72BC619}" type="presOf" srcId="{975FEA5F-1CF0-8E47-AB00-2419810FEC82}" destId="{77B7049C-C16F-D041-9717-E6558589A475}" srcOrd="0" destOrd="0" presId="urn:microsoft.com/office/officeart/2005/8/layout/lProcess3"/>
    <dgm:cxn modelId="{7DA44E66-AB89-FD4D-83A7-BB0A7D94C5F8}" srcId="{975FEA5F-1CF0-8E47-AB00-2419810FEC82}" destId="{426E2C9D-DA66-FA48-A000-B3F1920E710E}" srcOrd="1" destOrd="0" parTransId="{78733D4D-3526-F244-8F87-75A730FD907E}" sibTransId="{065754CF-9822-104C-BD52-E0114232682B}"/>
    <dgm:cxn modelId="{B1510511-2924-C74B-9FC7-7A9983057F21}" srcId="{975FEA5F-1CF0-8E47-AB00-2419810FEC82}" destId="{BD7D2AFE-7FBE-834D-AD17-5079BBC6DFDE}" srcOrd="0" destOrd="0" parTransId="{774F6CE1-1D37-0544-9509-947FA224D74A}" sibTransId="{6EA06CA6-B3A4-9443-9C8D-202BF24297AD}"/>
    <dgm:cxn modelId="{95D4BE48-C80F-BD4E-8F54-05FBF9378422}" srcId="{BD7D2AFE-7FBE-834D-AD17-5079BBC6DFDE}" destId="{BF4B6652-4B04-8949-B9AE-BCE9B96ED62E}" srcOrd="0" destOrd="0" parTransId="{CE8BD125-BAAB-CA40-956D-AA1657E243BE}" sibTransId="{20A99B4E-7BFA-4242-8844-FAFA04D60DAE}"/>
    <dgm:cxn modelId="{2DF92B2D-594D-1C42-A966-91EE9D86BBDF}" type="presOf" srcId="{DF0D6A9F-1C08-7343-999E-A185BAB7A37C}" destId="{6BCDA665-3537-3745-8DEC-35838A04BAA3}" srcOrd="0" destOrd="0" presId="urn:microsoft.com/office/officeart/2005/8/layout/lProcess3"/>
    <dgm:cxn modelId="{EA7BF439-3C77-7045-B1CA-459B32D39363}" type="presOf" srcId="{300AD4D0-789F-1D4C-A3E3-EB55CEF8B0C1}" destId="{ECDF781D-1355-C640-8602-4C24DDB813A5}" srcOrd="0" destOrd="0" presId="urn:microsoft.com/office/officeart/2005/8/layout/lProcess3"/>
    <dgm:cxn modelId="{0F8A85DA-42D8-EE4C-8E66-7FD6973F0C5D}" type="presOf" srcId="{2175A001-E530-004D-AF58-3F0A8369495E}" destId="{1A3AD523-2D60-0C44-AA52-DC08B84C40B5}" srcOrd="0" destOrd="0" presId="urn:microsoft.com/office/officeart/2005/8/layout/lProcess3"/>
    <dgm:cxn modelId="{3636AAC4-ED7D-754E-B1C6-62DC4EA63A37}" type="presParOf" srcId="{77B7049C-C16F-D041-9717-E6558589A475}" destId="{05E6FC0F-4485-CB43-913D-0B7BF0DA4310}" srcOrd="0" destOrd="0" presId="urn:microsoft.com/office/officeart/2005/8/layout/lProcess3"/>
    <dgm:cxn modelId="{A2BDD2E7-8FB7-4D4E-BFB1-F94B8DD8586E}" type="presParOf" srcId="{05E6FC0F-4485-CB43-913D-0B7BF0DA4310}" destId="{1784172E-9EAA-6E4C-B149-45580E14336D}" srcOrd="0" destOrd="0" presId="urn:microsoft.com/office/officeart/2005/8/layout/lProcess3"/>
    <dgm:cxn modelId="{21BADB2E-9E04-AB41-8628-464489FA098B}" type="presParOf" srcId="{05E6FC0F-4485-CB43-913D-0B7BF0DA4310}" destId="{52BF7B52-98DE-6F45-A0A8-33AA8FBB9842}" srcOrd="1" destOrd="0" presId="urn:microsoft.com/office/officeart/2005/8/layout/lProcess3"/>
    <dgm:cxn modelId="{D11C8FB6-DE19-EF44-BB0B-9237A6EA2634}" type="presParOf" srcId="{05E6FC0F-4485-CB43-913D-0B7BF0DA4310}" destId="{EC53E563-E0C7-B347-BF7D-3B2CA176218E}" srcOrd="2" destOrd="0" presId="urn:microsoft.com/office/officeart/2005/8/layout/lProcess3"/>
    <dgm:cxn modelId="{D169C258-2FFF-A847-9A5A-F04528DDDC16}" type="presParOf" srcId="{05E6FC0F-4485-CB43-913D-0B7BF0DA4310}" destId="{189F7B22-8F2D-0148-97C6-44C619252302}" srcOrd="3" destOrd="0" presId="urn:microsoft.com/office/officeart/2005/8/layout/lProcess3"/>
    <dgm:cxn modelId="{EC9BF6F3-901D-6B41-8DB6-0C314D2864A4}" type="presParOf" srcId="{05E6FC0F-4485-CB43-913D-0B7BF0DA4310}" destId="{6BCDA665-3537-3745-8DEC-35838A04BAA3}" srcOrd="4" destOrd="0" presId="urn:microsoft.com/office/officeart/2005/8/layout/lProcess3"/>
    <dgm:cxn modelId="{6350F710-ABDC-B84E-9E2E-35502C23D239}" type="presParOf" srcId="{77B7049C-C16F-D041-9717-E6558589A475}" destId="{62AC1F35-6FDC-C149-AB77-FB78B1F5ACA2}" srcOrd="1" destOrd="0" presId="urn:microsoft.com/office/officeart/2005/8/layout/lProcess3"/>
    <dgm:cxn modelId="{DF97B169-7B2A-0B41-B219-E6652DFBF195}" type="presParOf" srcId="{77B7049C-C16F-D041-9717-E6558589A475}" destId="{BE231DE4-335B-E442-8E29-565F18DEBAF7}" srcOrd="2" destOrd="0" presId="urn:microsoft.com/office/officeart/2005/8/layout/lProcess3"/>
    <dgm:cxn modelId="{0755BB4E-51BE-864D-9D0F-6896A27199DD}" type="presParOf" srcId="{BE231DE4-335B-E442-8E29-565F18DEBAF7}" destId="{F8C5DABA-2B39-5340-9016-62E70FE8BEEE}" srcOrd="0" destOrd="0" presId="urn:microsoft.com/office/officeart/2005/8/layout/lProcess3"/>
    <dgm:cxn modelId="{64FE56F8-EB4F-BD4C-A962-0C978860B54D}" type="presParOf" srcId="{BE231DE4-335B-E442-8E29-565F18DEBAF7}" destId="{0341AD5F-F551-0347-B39E-39B74F2B098C}" srcOrd="1" destOrd="0" presId="urn:microsoft.com/office/officeart/2005/8/layout/lProcess3"/>
    <dgm:cxn modelId="{39C0424C-756D-E948-9CF1-335DE1FF3C07}" type="presParOf" srcId="{BE231DE4-335B-E442-8E29-565F18DEBAF7}" destId="{1A3AD523-2D60-0C44-AA52-DC08B84C40B5}" srcOrd="2" destOrd="0" presId="urn:microsoft.com/office/officeart/2005/8/layout/lProcess3"/>
    <dgm:cxn modelId="{AFC9B2F7-0021-B848-82A0-26C43E1944C6}" type="presParOf" srcId="{BE231DE4-335B-E442-8E29-565F18DEBAF7}" destId="{3033B34D-D411-F942-85BF-A857D89E159A}" srcOrd="3" destOrd="0" presId="urn:microsoft.com/office/officeart/2005/8/layout/lProcess3"/>
    <dgm:cxn modelId="{60DCDE1F-6325-C348-8D92-0E0B9F8CDA72}" type="presParOf" srcId="{BE231DE4-335B-E442-8E29-565F18DEBAF7}" destId="{CF4383B4-4B3D-744A-AD73-907A2F56C75D}" srcOrd="4" destOrd="0" presId="urn:microsoft.com/office/officeart/2005/8/layout/lProcess3"/>
    <dgm:cxn modelId="{6C08C22F-7F71-BB42-ABCA-D1815627D05C}" type="presParOf" srcId="{77B7049C-C16F-D041-9717-E6558589A475}" destId="{8D0631E7-07F4-7C48-AE92-85FD66D7A334}" srcOrd="3" destOrd="0" presId="urn:microsoft.com/office/officeart/2005/8/layout/lProcess3"/>
    <dgm:cxn modelId="{C8DD6352-7005-B244-8C71-893879A1A136}" type="presParOf" srcId="{77B7049C-C16F-D041-9717-E6558589A475}" destId="{F7F6E583-30D3-564D-90A0-B0643C8F74A3}" srcOrd="4" destOrd="0" presId="urn:microsoft.com/office/officeart/2005/8/layout/lProcess3"/>
    <dgm:cxn modelId="{A56EB0A3-07F6-364D-9952-B4B1AA18F734}" type="presParOf" srcId="{F7F6E583-30D3-564D-90A0-B0643C8F74A3}" destId="{87019BB6-BDB2-F342-91A9-C61F93C12A54}" srcOrd="0" destOrd="0" presId="urn:microsoft.com/office/officeart/2005/8/layout/lProcess3"/>
    <dgm:cxn modelId="{6CC13694-AE65-F045-AA41-5AA5E773EFBB}" type="presParOf" srcId="{F7F6E583-30D3-564D-90A0-B0643C8F74A3}" destId="{61ED30C9-1C71-6242-B027-8931AF5A778B}" srcOrd="1" destOrd="0" presId="urn:microsoft.com/office/officeart/2005/8/layout/lProcess3"/>
    <dgm:cxn modelId="{C8FFE700-7967-AB48-91B9-9D5E7A1D6A90}" type="presParOf" srcId="{F7F6E583-30D3-564D-90A0-B0643C8F74A3}" destId="{ECDF781D-1355-C640-8602-4C24DDB813A5}" srcOrd="2" destOrd="0" presId="urn:microsoft.com/office/officeart/2005/8/layout/lProcess3"/>
    <dgm:cxn modelId="{022C62DF-10AF-9747-83A2-E858E41F74DE}" type="presParOf" srcId="{F7F6E583-30D3-564D-90A0-B0643C8F74A3}" destId="{95F33719-04A4-754A-9952-892CEFAFAD40}" srcOrd="3" destOrd="0" presId="urn:microsoft.com/office/officeart/2005/8/layout/lProcess3"/>
    <dgm:cxn modelId="{7E72BB62-844E-FA40-A6D3-6E7470B557D7}" type="presParOf" srcId="{F7F6E583-30D3-564D-90A0-B0643C8F74A3}" destId="{C9488353-3BA9-644F-A427-D24512CB44B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98E417-2588-CD4B-BD7D-7B259DC5A30C}" type="doc">
      <dgm:prSet loTypeId="urn:microsoft.com/office/officeart/2005/8/layout/default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A7AC504-8621-1148-B6EC-366546189D16}">
      <dgm:prSet phldrT="[Text]"/>
      <dgm:spPr/>
      <dgm:t>
        <a:bodyPr/>
        <a:lstStyle/>
        <a:p>
          <a:r>
            <a:rPr lang="en-US" dirty="0" smtClean="0"/>
            <a:t>HOW ARE CS REPRESENTATIVES SELECTED?</a:t>
          </a:r>
          <a:endParaRPr lang="en-US" dirty="0"/>
        </a:p>
      </dgm:t>
    </dgm:pt>
    <dgm:pt modelId="{33AD6120-4FA1-0F46-BD11-A9F9B74E63BC}" type="parTrans" cxnId="{440EE713-6804-404B-96FC-2A7CE656412E}">
      <dgm:prSet/>
      <dgm:spPr/>
      <dgm:t>
        <a:bodyPr/>
        <a:lstStyle/>
        <a:p>
          <a:endParaRPr lang="en-US"/>
        </a:p>
      </dgm:t>
    </dgm:pt>
    <dgm:pt modelId="{7C0853ED-0164-8C47-A4EE-4BA13D319E73}" type="sibTrans" cxnId="{440EE713-6804-404B-96FC-2A7CE656412E}">
      <dgm:prSet/>
      <dgm:spPr/>
      <dgm:t>
        <a:bodyPr/>
        <a:lstStyle/>
        <a:p>
          <a:endParaRPr lang="en-US"/>
        </a:p>
      </dgm:t>
    </dgm:pt>
    <dgm:pt modelId="{A9AFC0E6-62E9-AC48-9005-37964B7D09D6}">
      <dgm:prSet phldrT="[Text]"/>
      <dgm:spPr/>
      <dgm:t>
        <a:bodyPr/>
        <a:lstStyle/>
        <a:p>
          <a:r>
            <a:rPr lang="en-US" dirty="0" smtClean="0"/>
            <a:t>HOW HIGH LEVEL REPRESENTATION IS NEEDED? </a:t>
          </a:r>
          <a:endParaRPr lang="en-US" dirty="0"/>
        </a:p>
      </dgm:t>
    </dgm:pt>
    <dgm:pt modelId="{70A9AA3E-B07A-B640-8E26-BE84EB7CE605}" type="parTrans" cxnId="{8FE47D5F-DAD9-CC4D-981B-B908C072C7D3}">
      <dgm:prSet/>
      <dgm:spPr/>
      <dgm:t>
        <a:bodyPr/>
        <a:lstStyle/>
        <a:p>
          <a:endParaRPr lang="en-US"/>
        </a:p>
      </dgm:t>
    </dgm:pt>
    <dgm:pt modelId="{3422A4C1-7756-6E4C-8D4F-A4EB20A9A520}" type="sibTrans" cxnId="{8FE47D5F-DAD9-CC4D-981B-B908C072C7D3}">
      <dgm:prSet/>
      <dgm:spPr/>
      <dgm:t>
        <a:bodyPr/>
        <a:lstStyle/>
        <a:p>
          <a:endParaRPr lang="en-US"/>
        </a:p>
      </dgm:t>
    </dgm:pt>
    <dgm:pt modelId="{562B7B4C-C369-F546-90DC-23492135A1BC}">
      <dgm:prSet phldrT="[Text]"/>
      <dgm:spPr/>
      <dgm:t>
        <a:bodyPr/>
        <a:lstStyle/>
        <a:p>
          <a:r>
            <a:rPr lang="en-US" dirty="0" smtClean="0"/>
            <a:t>WHO IS IN LEAD IN THE COOPERATION?</a:t>
          </a:r>
          <a:endParaRPr lang="en-US" dirty="0"/>
        </a:p>
      </dgm:t>
    </dgm:pt>
    <dgm:pt modelId="{F6B6BF79-0B12-2841-8519-5D5EB083BC42}" type="parTrans" cxnId="{A00C315B-5611-A94D-9EC8-52CAC97C0483}">
      <dgm:prSet/>
      <dgm:spPr/>
      <dgm:t>
        <a:bodyPr/>
        <a:lstStyle/>
        <a:p>
          <a:endParaRPr lang="en-US"/>
        </a:p>
      </dgm:t>
    </dgm:pt>
    <dgm:pt modelId="{7E58C91D-3E77-E041-BCF1-0BFD4ED10037}" type="sibTrans" cxnId="{A00C315B-5611-A94D-9EC8-52CAC97C0483}">
      <dgm:prSet/>
      <dgm:spPr/>
      <dgm:t>
        <a:bodyPr/>
        <a:lstStyle/>
        <a:p>
          <a:endParaRPr lang="en-US"/>
        </a:p>
      </dgm:t>
    </dgm:pt>
    <dgm:pt modelId="{5D5E1D0C-F80F-804C-877E-DF1A2DEFA95C}">
      <dgm:prSet phldrT="[Text]"/>
      <dgm:spPr/>
      <dgm:t>
        <a:bodyPr/>
        <a:lstStyle/>
        <a:p>
          <a:r>
            <a:rPr lang="en-US" dirty="0" smtClean="0"/>
            <a:t>ARE THERE ANY RESOURCES?</a:t>
          </a:r>
          <a:endParaRPr lang="en-US" dirty="0"/>
        </a:p>
      </dgm:t>
    </dgm:pt>
    <dgm:pt modelId="{1AEB59A4-1718-8040-B99B-E99735EA634B}" type="parTrans" cxnId="{7CB276AE-BDBC-FF43-AA42-8A0902D2A26B}">
      <dgm:prSet/>
      <dgm:spPr/>
      <dgm:t>
        <a:bodyPr/>
        <a:lstStyle/>
        <a:p>
          <a:endParaRPr lang="en-US"/>
        </a:p>
      </dgm:t>
    </dgm:pt>
    <dgm:pt modelId="{91B15CBE-0C24-8E40-B569-EFE61CB7F7D7}" type="sibTrans" cxnId="{7CB276AE-BDBC-FF43-AA42-8A0902D2A26B}">
      <dgm:prSet/>
      <dgm:spPr/>
      <dgm:t>
        <a:bodyPr/>
        <a:lstStyle/>
        <a:p>
          <a:endParaRPr lang="en-US"/>
        </a:p>
      </dgm:t>
    </dgm:pt>
    <dgm:pt modelId="{A48CAE20-0BA1-394A-BE70-A05290E2D087}">
      <dgm:prSet phldrT="[Text]"/>
      <dgm:spPr/>
      <dgm:t>
        <a:bodyPr/>
        <a:lstStyle/>
        <a:p>
          <a:r>
            <a:rPr lang="en-US" dirty="0" smtClean="0"/>
            <a:t>HOW TO GUARANTEE OPENNESS AND TRANSPARANCY?</a:t>
          </a:r>
          <a:endParaRPr lang="en-US" dirty="0"/>
        </a:p>
      </dgm:t>
    </dgm:pt>
    <dgm:pt modelId="{2B4B6F66-7087-9A40-AFD6-52593EEB442F}" type="parTrans" cxnId="{81A326D8-9F84-BB4C-A132-482B3AFE5F48}">
      <dgm:prSet/>
      <dgm:spPr/>
      <dgm:t>
        <a:bodyPr/>
        <a:lstStyle/>
        <a:p>
          <a:endParaRPr lang="en-US"/>
        </a:p>
      </dgm:t>
    </dgm:pt>
    <dgm:pt modelId="{B76ACABF-8675-C841-8563-6BB5D3BEA7E1}" type="sibTrans" cxnId="{81A326D8-9F84-BB4C-A132-482B3AFE5F48}">
      <dgm:prSet/>
      <dgm:spPr/>
      <dgm:t>
        <a:bodyPr/>
        <a:lstStyle/>
        <a:p>
          <a:endParaRPr lang="en-US"/>
        </a:p>
      </dgm:t>
    </dgm:pt>
    <dgm:pt modelId="{1BC20198-6A36-FA49-8C59-60CB3B3F0CAF}" type="pres">
      <dgm:prSet presAssocID="{F498E417-2588-CD4B-BD7D-7B259DC5A3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91D6D4-D707-D342-8ED2-1B4B1C808704}" type="pres">
      <dgm:prSet presAssocID="{DA7AC504-8621-1148-B6EC-366546189D1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AAA95-4042-9940-9969-388533514911}" type="pres">
      <dgm:prSet presAssocID="{7C0853ED-0164-8C47-A4EE-4BA13D319E73}" presName="sibTrans" presStyleCnt="0"/>
      <dgm:spPr/>
    </dgm:pt>
    <dgm:pt modelId="{4DB80793-123F-784E-900C-1870D64D95C6}" type="pres">
      <dgm:prSet presAssocID="{A9AFC0E6-62E9-AC48-9005-37964B7D09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913A4-B736-D946-B1C0-D0B9B2800AC1}" type="pres">
      <dgm:prSet presAssocID="{3422A4C1-7756-6E4C-8D4F-A4EB20A9A520}" presName="sibTrans" presStyleCnt="0"/>
      <dgm:spPr/>
    </dgm:pt>
    <dgm:pt modelId="{F030425C-F4B0-D249-8074-958920989EDF}" type="pres">
      <dgm:prSet presAssocID="{562B7B4C-C369-F546-90DC-23492135A1B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4E64C-B3B1-D846-96BF-A88347C52A41}" type="pres">
      <dgm:prSet presAssocID="{7E58C91D-3E77-E041-BCF1-0BFD4ED10037}" presName="sibTrans" presStyleCnt="0"/>
      <dgm:spPr/>
    </dgm:pt>
    <dgm:pt modelId="{98778491-FF54-8A4B-B548-59C7C4AB6CC8}" type="pres">
      <dgm:prSet presAssocID="{5D5E1D0C-F80F-804C-877E-DF1A2DEFA95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66E018-792F-5C4A-B4AB-14366FD1C704}" type="pres">
      <dgm:prSet presAssocID="{91B15CBE-0C24-8E40-B569-EFE61CB7F7D7}" presName="sibTrans" presStyleCnt="0"/>
      <dgm:spPr/>
    </dgm:pt>
    <dgm:pt modelId="{CCEB004B-79FE-DA45-B25E-AD249473B245}" type="pres">
      <dgm:prSet presAssocID="{A48CAE20-0BA1-394A-BE70-A05290E2D0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E47D5F-DAD9-CC4D-981B-B908C072C7D3}" srcId="{F498E417-2588-CD4B-BD7D-7B259DC5A30C}" destId="{A9AFC0E6-62E9-AC48-9005-37964B7D09D6}" srcOrd="1" destOrd="0" parTransId="{70A9AA3E-B07A-B640-8E26-BE84EB7CE605}" sibTransId="{3422A4C1-7756-6E4C-8D4F-A4EB20A9A520}"/>
    <dgm:cxn modelId="{307E0F52-68BD-294D-A0B6-9F7C3EBE1CC2}" type="presOf" srcId="{A48CAE20-0BA1-394A-BE70-A05290E2D087}" destId="{CCEB004B-79FE-DA45-B25E-AD249473B245}" srcOrd="0" destOrd="0" presId="urn:microsoft.com/office/officeart/2005/8/layout/default"/>
    <dgm:cxn modelId="{7CB276AE-BDBC-FF43-AA42-8A0902D2A26B}" srcId="{F498E417-2588-CD4B-BD7D-7B259DC5A30C}" destId="{5D5E1D0C-F80F-804C-877E-DF1A2DEFA95C}" srcOrd="3" destOrd="0" parTransId="{1AEB59A4-1718-8040-B99B-E99735EA634B}" sibTransId="{91B15CBE-0C24-8E40-B569-EFE61CB7F7D7}"/>
    <dgm:cxn modelId="{8A381169-F4E5-7448-B0CD-D163E61FCCFD}" type="presOf" srcId="{562B7B4C-C369-F546-90DC-23492135A1BC}" destId="{F030425C-F4B0-D249-8074-958920989EDF}" srcOrd="0" destOrd="0" presId="urn:microsoft.com/office/officeart/2005/8/layout/default"/>
    <dgm:cxn modelId="{A00C315B-5611-A94D-9EC8-52CAC97C0483}" srcId="{F498E417-2588-CD4B-BD7D-7B259DC5A30C}" destId="{562B7B4C-C369-F546-90DC-23492135A1BC}" srcOrd="2" destOrd="0" parTransId="{F6B6BF79-0B12-2841-8519-5D5EB083BC42}" sibTransId="{7E58C91D-3E77-E041-BCF1-0BFD4ED10037}"/>
    <dgm:cxn modelId="{5C23962D-9423-E34A-B737-75A3B4401642}" type="presOf" srcId="{DA7AC504-8621-1148-B6EC-366546189D16}" destId="{4C91D6D4-D707-D342-8ED2-1B4B1C808704}" srcOrd="0" destOrd="0" presId="urn:microsoft.com/office/officeart/2005/8/layout/default"/>
    <dgm:cxn modelId="{D37C80D3-BC2A-D14A-97C7-4BBA63A4BF85}" type="presOf" srcId="{A9AFC0E6-62E9-AC48-9005-37964B7D09D6}" destId="{4DB80793-123F-784E-900C-1870D64D95C6}" srcOrd="0" destOrd="0" presId="urn:microsoft.com/office/officeart/2005/8/layout/default"/>
    <dgm:cxn modelId="{440EE713-6804-404B-96FC-2A7CE656412E}" srcId="{F498E417-2588-CD4B-BD7D-7B259DC5A30C}" destId="{DA7AC504-8621-1148-B6EC-366546189D16}" srcOrd="0" destOrd="0" parTransId="{33AD6120-4FA1-0F46-BD11-A9F9B74E63BC}" sibTransId="{7C0853ED-0164-8C47-A4EE-4BA13D319E73}"/>
    <dgm:cxn modelId="{81A326D8-9F84-BB4C-A132-482B3AFE5F48}" srcId="{F498E417-2588-CD4B-BD7D-7B259DC5A30C}" destId="{A48CAE20-0BA1-394A-BE70-A05290E2D087}" srcOrd="4" destOrd="0" parTransId="{2B4B6F66-7087-9A40-AFD6-52593EEB442F}" sibTransId="{B76ACABF-8675-C841-8563-6BB5D3BEA7E1}"/>
    <dgm:cxn modelId="{BB30ED07-6F7D-4C40-964D-B89481FE081A}" type="presOf" srcId="{5D5E1D0C-F80F-804C-877E-DF1A2DEFA95C}" destId="{98778491-FF54-8A4B-B548-59C7C4AB6CC8}" srcOrd="0" destOrd="0" presId="urn:microsoft.com/office/officeart/2005/8/layout/default"/>
    <dgm:cxn modelId="{349DB691-A815-DB41-B4AA-589716A71F80}" type="presOf" srcId="{F498E417-2588-CD4B-BD7D-7B259DC5A30C}" destId="{1BC20198-6A36-FA49-8C59-60CB3B3F0CAF}" srcOrd="0" destOrd="0" presId="urn:microsoft.com/office/officeart/2005/8/layout/default"/>
    <dgm:cxn modelId="{A723FB58-3D9C-C446-9227-EE768F34F5BE}" type="presParOf" srcId="{1BC20198-6A36-FA49-8C59-60CB3B3F0CAF}" destId="{4C91D6D4-D707-D342-8ED2-1B4B1C808704}" srcOrd="0" destOrd="0" presId="urn:microsoft.com/office/officeart/2005/8/layout/default"/>
    <dgm:cxn modelId="{2F2B36F5-7206-6C4E-95D4-8E72D90DBAA3}" type="presParOf" srcId="{1BC20198-6A36-FA49-8C59-60CB3B3F0CAF}" destId="{28AAAA95-4042-9940-9969-388533514911}" srcOrd="1" destOrd="0" presId="urn:microsoft.com/office/officeart/2005/8/layout/default"/>
    <dgm:cxn modelId="{35D55AF1-3119-004E-A5E5-895588283F80}" type="presParOf" srcId="{1BC20198-6A36-FA49-8C59-60CB3B3F0CAF}" destId="{4DB80793-123F-784E-900C-1870D64D95C6}" srcOrd="2" destOrd="0" presId="urn:microsoft.com/office/officeart/2005/8/layout/default"/>
    <dgm:cxn modelId="{D27DEC0A-A430-CD47-AB3E-D6DF3644C5F2}" type="presParOf" srcId="{1BC20198-6A36-FA49-8C59-60CB3B3F0CAF}" destId="{BA7913A4-B736-D946-B1C0-D0B9B2800AC1}" srcOrd="3" destOrd="0" presId="urn:microsoft.com/office/officeart/2005/8/layout/default"/>
    <dgm:cxn modelId="{48AFABC9-569F-E44A-8CBB-0230E2BC5E60}" type="presParOf" srcId="{1BC20198-6A36-FA49-8C59-60CB3B3F0CAF}" destId="{F030425C-F4B0-D249-8074-958920989EDF}" srcOrd="4" destOrd="0" presId="urn:microsoft.com/office/officeart/2005/8/layout/default"/>
    <dgm:cxn modelId="{EC6448D1-8B1D-4D4D-9C62-51C8694495F7}" type="presParOf" srcId="{1BC20198-6A36-FA49-8C59-60CB3B3F0CAF}" destId="{EC54E64C-B3B1-D846-96BF-A88347C52A41}" srcOrd="5" destOrd="0" presId="urn:microsoft.com/office/officeart/2005/8/layout/default"/>
    <dgm:cxn modelId="{74C9F8D9-B769-DE47-9818-4DC42F13BAD4}" type="presParOf" srcId="{1BC20198-6A36-FA49-8C59-60CB3B3F0CAF}" destId="{98778491-FF54-8A4B-B548-59C7C4AB6CC8}" srcOrd="6" destOrd="0" presId="urn:microsoft.com/office/officeart/2005/8/layout/default"/>
    <dgm:cxn modelId="{B640812D-0699-314E-8FB6-EC8DE3358B5E}" type="presParOf" srcId="{1BC20198-6A36-FA49-8C59-60CB3B3F0CAF}" destId="{3066E018-792F-5C4A-B4AB-14366FD1C704}" srcOrd="7" destOrd="0" presId="urn:microsoft.com/office/officeart/2005/8/layout/default"/>
    <dgm:cxn modelId="{7AFA2F9F-5E87-5A44-9AC8-0331741E09AC}" type="presParOf" srcId="{1BC20198-6A36-FA49-8C59-60CB3B3F0CAF}" destId="{CCEB004B-79FE-DA45-B25E-AD249473B2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7EA052-51B1-4843-9854-A0AE7465DBDB}" type="doc">
      <dgm:prSet loTypeId="urn:microsoft.com/office/officeart/2005/8/layout/process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F3B0E44-838F-EF41-BCC5-EA7F1410C902}">
      <dgm:prSet/>
      <dgm:spPr/>
      <dgm:t>
        <a:bodyPr/>
        <a:lstStyle/>
        <a:p>
          <a:pPr rtl="0"/>
          <a:r>
            <a:rPr lang="en-US" dirty="0" smtClean="0"/>
            <a:t>3 CO-LEADED WORKING GROUPS: </a:t>
          </a:r>
        </a:p>
        <a:p>
          <a:pPr rtl="0"/>
          <a:r>
            <a:rPr lang="en-US" dirty="0" smtClean="0"/>
            <a:t>I funding and infrastructure; </a:t>
          </a:r>
        </a:p>
        <a:p>
          <a:pPr rtl="0"/>
          <a:r>
            <a:rPr lang="en-US" dirty="0" smtClean="0"/>
            <a:t>II legal issues and involvement; </a:t>
          </a:r>
        </a:p>
        <a:p>
          <a:pPr rtl="0"/>
          <a:r>
            <a:rPr lang="en-US" dirty="0" smtClean="0"/>
            <a:t>III civic education and public awareness. </a:t>
          </a:r>
        </a:p>
      </dgm:t>
    </dgm:pt>
    <dgm:pt modelId="{59B44F60-33B9-8140-B453-96DD0A5A25C0}" type="parTrans" cxnId="{6480645F-594C-4E49-B6FA-D021BA3C2B75}">
      <dgm:prSet/>
      <dgm:spPr/>
      <dgm:t>
        <a:bodyPr/>
        <a:lstStyle/>
        <a:p>
          <a:endParaRPr lang="en-US"/>
        </a:p>
      </dgm:t>
    </dgm:pt>
    <dgm:pt modelId="{250BE67D-5737-DE45-9B59-EAA3C5BEFD0C}" type="sibTrans" cxnId="{6480645F-594C-4E49-B6FA-D021BA3C2B75}">
      <dgm:prSet/>
      <dgm:spPr/>
      <dgm:t>
        <a:bodyPr/>
        <a:lstStyle/>
        <a:p>
          <a:endParaRPr lang="en-US"/>
        </a:p>
      </dgm:t>
    </dgm:pt>
    <dgm:pt modelId="{24B306C0-2C8E-6640-B69F-39935DAC6533}">
      <dgm:prSet/>
      <dgm:spPr/>
      <dgm:t>
        <a:bodyPr/>
        <a:lstStyle/>
        <a:p>
          <a:pPr rtl="0"/>
          <a:r>
            <a:rPr lang="en-US" dirty="0" smtClean="0"/>
            <a:t>ACTION</a:t>
          </a:r>
          <a:r>
            <a:rPr lang="en-US" baseline="0" dirty="0" smtClean="0"/>
            <a:t> PLANS</a:t>
          </a:r>
        </a:p>
        <a:p>
          <a:pPr rtl="0"/>
          <a:r>
            <a:rPr lang="en-US" dirty="0" smtClean="0"/>
            <a:t>two-year period</a:t>
          </a:r>
        </a:p>
        <a:p>
          <a:pPr rtl="0"/>
          <a:r>
            <a:rPr lang="en-US" dirty="0" smtClean="0"/>
            <a:t>combination of resources</a:t>
          </a:r>
        </a:p>
        <a:p>
          <a:pPr rtl="0"/>
          <a:r>
            <a:rPr lang="en-US" dirty="0" smtClean="0"/>
            <a:t>reporting in the Committee – reporting to the Government – reporting to the Parliament</a:t>
          </a:r>
        </a:p>
        <a:p>
          <a:pPr rtl="0"/>
          <a:endParaRPr lang="en-US" dirty="0"/>
        </a:p>
      </dgm:t>
    </dgm:pt>
    <dgm:pt modelId="{A65854C1-107D-044D-A48C-1209B0A40D5B}" type="parTrans" cxnId="{4F98109B-BDC8-3647-A0E1-DDFA3A555E54}">
      <dgm:prSet/>
      <dgm:spPr/>
      <dgm:t>
        <a:bodyPr/>
        <a:lstStyle/>
        <a:p>
          <a:endParaRPr lang="en-US"/>
        </a:p>
      </dgm:t>
    </dgm:pt>
    <dgm:pt modelId="{A3058206-50C6-7841-A7F0-D94AEA70CBF0}" type="sibTrans" cxnId="{4F98109B-BDC8-3647-A0E1-DDFA3A555E54}">
      <dgm:prSet/>
      <dgm:spPr/>
      <dgm:t>
        <a:bodyPr/>
        <a:lstStyle/>
        <a:p>
          <a:endParaRPr lang="en-US"/>
        </a:p>
      </dgm:t>
    </dgm:pt>
    <dgm:pt modelId="{9BFCA708-F3BA-E447-8D3B-7444BE81E248}" type="pres">
      <dgm:prSet presAssocID="{A37EA052-51B1-4843-9854-A0AE7465DB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467DF4-9401-1F40-B4CD-D2C7BF4EC307}" type="pres">
      <dgm:prSet presAssocID="{24B306C0-2C8E-6640-B69F-39935DAC6533}" presName="boxAndChildren" presStyleCnt="0"/>
      <dgm:spPr/>
    </dgm:pt>
    <dgm:pt modelId="{93ABBD70-8756-2D4C-8741-144C5BE3CDBB}" type="pres">
      <dgm:prSet presAssocID="{24B306C0-2C8E-6640-B69F-39935DAC6533}" presName="parentTextBox" presStyleLbl="node1" presStyleIdx="0" presStyleCnt="2"/>
      <dgm:spPr/>
      <dgm:t>
        <a:bodyPr/>
        <a:lstStyle/>
        <a:p>
          <a:endParaRPr lang="en-US"/>
        </a:p>
      </dgm:t>
    </dgm:pt>
    <dgm:pt modelId="{17712C27-6B7D-534C-A5D5-EED7DBD1C15E}" type="pres">
      <dgm:prSet presAssocID="{250BE67D-5737-DE45-9B59-EAA3C5BEFD0C}" presName="sp" presStyleCnt="0"/>
      <dgm:spPr/>
    </dgm:pt>
    <dgm:pt modelId="{644AE95F-4C3F-9448-B63C-E9A42DBEA2CC}" type="pres">
      <dgm:prSet presAssocID="{EF3B0E44-838F-EF41-BCC5-EA7F1410C902}" presName="arrowAndChildren" presStyleCnt="0"/>
      <dgm:spPr/>
    </dgm:pt>
    <dgm:pt modelId="{9445297C-FC7D-E54D-9040-DC0F52383330}" type="pres">
      <dgm:prSet presAssocID="{EF3B0E44-838F-EF41-BCC5-EA7F1410C902}" presName="parentTextArrow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29D0FFA8-D2AB-8D4D-A6ED-737C33E9A0B1}" type="presOf" srcId="{24B306C0-2C8E-6640-B69F-39935DAC6533}" destId="{93ABBD70-8756-2D4C-8741-144C5BE3CDBB}" srcOrd="0" destOrd="0" presId="urn:microsoft.com/office/officeart/2005/8/layout/process4"/>
    <dgm:cxn modelId="{4F98109B-BDC8-3647-A0E1-DDFA3A555E54}" srcId="{A37EA052-51B1-4843-9854-A0AE7465DBDB}" destId="{24B306C0-2C8E-6640-B69F-39935DAC6533}" srcOrd="1" destOrd="0" parTransId="{A65854C1-107D-044D-A48C-1209B0A40D5B}" sibTransId="{A3058206-50C6-7841-A7F0-D94AEA70CBF0}"/>
    <dgm:cxn modelId="{08A96BE4-B22C-054D-8B81-51DE48C227AF}" type="presOf" srcId="{A37EA052-51B1-4843-9854-A0AE7465DBDB}" destId="{9BFCA708-F3BA-E447-8D3B-7444BE81E248}" srcOrd="0" destOrd="0" presId="urn:microsoft.com/office/officeart/2005/8/layout/process4"/>
    <dgm:cxn modelId="{6480645F-594C-4E49-B6FA-D021BA3C2B75}" srcId="{A37EA052-51B1-4843-9854-A0AE7465DBDB}" destId="{EF3B0E44-838F-EF41-BCC5-EA7F1410C902}" srcOrd="0" destOrd="0" parTransId="{59B44F60-33B9-8140-B453-96DD0A5A25C0}" sibTransId="{250BE67D-5737-DE45-9B59-EAA3C5BEFD0C}"/>
    <dgm:cxn modelId="{A202EB8A-958B-0A42-982B-1BCFA1EE06E4}" type="presOf" srcId="{EF3B0E44-838F-EF41-BCC5-EA7F1410C902}" destId="{9445297C-FC7D-E54D-9040-DC0F52383330}" srcOrd="0" destOrd="0" presId="urn:microsoft.com/office/officeart/2005/8/layout/process4"/>
    <dgm:cxn modelId="{236F4369-70BE-DA4C-AE07-B01DF8F7C81A}" type="presParOf" srcId="{9BFCA708-F3BA-E447-8D3B-7444BE81E248}" destId="{CC467DF4-9401-1F40-B4CD-D2C7BF4EC307}" srcOrd="0" destOrd="0" presId="urn:microsoft.com/office/officeart/2005/8/layout/process4"/>
    <dgm:cxn modelId="{652159B2-7DCB-C849-83D3-4A81D61C2880}" type="presParOf" srcId="{CC467DF4-9401-1F40-B4CD-D2C7BF4EC307}" destId="{93ABBD70-8756-2D4C-8741-144C5BE3CDBB}" srcOrd="0" destOrd="0" presId="urn:microsoft.com/office/officeart/2005/8/layout/process4"/>
    <dgm:cxn modelId="{974B6EC0-548A-F144-B445-56ECC0B00C91}" type="presParOf" srcId="{9BFCA708-F3BA-E447-8D3B-7444BE81E248}" destId="{17712C27-6B7D-534C-A5D5-EED7DBD1C15E}" srcOrd="1" destOrd="0" presId="urn:microsoft.com/office/officeart/2005/8/layout/process4"/>
    <dgm:cxn modelId="{F3ACCA8B-424D-9F43-AB4F-26268F456BE3}" type="presParOf" srcId="{9BFCA708-F3BA-E447-8D3B-7444BE81E248}" destId="{644AE95F-4C3F-9448-B63C-E9A42DBEA2CC}" srcOrd="2" destOrd="0" presId="urn:microsoft.com/office/officeart/2005/8/layout/process4"/>
    <dgm:cxn modelId="{7355D923-65FE-7A45-8174-42F8D51E3428}" type="presParOf" srcId="{644AE95F-4C3F-9448-B63C-E9A42DBEA2CC}" destId="{9445297C-FC7D-E54D-9040-DC0F523833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93593-C9C8-B247-B182-DC227DAEBBFF}">
      <dsp:nvSpPr>
        <dsp:cNvPr id="0" name=""/>
        <dsp:cNvSpPr/>
      </dsp:nvSpPr>
      <dsp:spPr>
        <a:xfrm>
          <a:off x="2799281" y="2337189"/>
          <a:ext cx="1959561" cy="1959561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NENO</a:t>
          </a:r>
          <a:endParaRPr lang="en-US" sz="3400" kern="1200" dirty="0"/>
        </a:p>
      </dsp:txBody>
      <dsp:txXfrm>
        <a:off x="3086252" y="2624160"/>
        <a:ext cx="1385619" cy="1385619"/>
      </dsp:txXfrm>
    </dsp:sp>
    <dsp:sp modelId="{5B1A57F7-F50F-B340-B475-5E37900B5EA9}">
      <dsp:nvSpPr>
        <dsp:cNvPr id="0" name=""/>
        <dsp:cNvSpPr/>
      </dsp:nvSpPr>
      <dsp:spPr>
        <a:xfrm rot="12373824">
          <a:off x="956234" y="2125433"/>
          <a:ext cx="1942542" cy="558475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2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37AC80-E8D7-8448-8EE2-75AD74FCBC53}">
      <dsp:nvSpPr>
        <dsp:cNvPr id="0" name=""/>
        <dsp:cNvSpPr/>
      </dsp:nvSpPr>
      <dsp:spPr>
        <a:xfrm>
          <a:off x="150824" y="1214751"/>
          <a:ext cx="1810855" cy="152127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2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ADVOCACY: enabling environment for civil society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95381" y="1259308"/>
        <a:ext cx="1721741" cy="1432157"/>
      </dsp:txXfrm>
    </dsp:sp>
    <dsp:sp modelId="{4BF4E36F-9742-2A45-92B6-17F867296899}">
      <dsp:nvSpPr>
        <dsp:cNvPr id="0" name=""/>
        <dsp:cNvSpPr/>
      </dsp:nvSpPr>
      <dsp:spPr>
        <a:xfrm rot="16200000">
          <a:off x="3026868" y="1218201"/>
          <a:ext cx="1504386" cy="558475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3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35E88A-2CC2-134D-BC21-4F94B1F58D48}">
      <dsp:nvSpPr>
        <dsp:cNvPr id="0" name=""/>
        <dsp:cNvSpPr/>
      </dsp:nvSpPr>
      <dsp:spPr>
        <a:xfrm>
          <a:off x="2848270" y="612"/>
          <a:ext cx="1861583" cy="148926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3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CIVIC AWARENESS: civic education and public debates</a:t>
          </a:r>
          <a:endParaRPr lang="en-US" sz="1800" kern="1200" dirty="0"/>
        </a:p>
      </dsp:txBody>
      <dsp:txXfrm>
        <a:off x="2891889" y="44231"/>
        <a:ext cx="1774345" cy="1402028"/>
      </dsp:txXfrm>
    </dsp:sp>
    <dsp:sp modelId="{001307A4-F0BE-524C-B269-E8DB6E3A3F9C}">
      <dsp:nvSpPr>
        <dsp:cNvPr id="0" name=""/>
        <dsp:cNvSpPr/>
      </dsp:nvSpPr>
      <dsp:spPr>
        <a:xfrm rot="19997376">
          <a:off x="4651856" y="2149875"/>
          <a:ext cx="1783431" cy="558475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4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0B137E-E6A0-8547-9301-8780E6B942E2}">
      <dsp:nvSpPr>
        <dsp:cNvPr id="0" name=""/>
        <dsp:cNvSpPr/>
      </dsp:nvSpPr>
      <dsp:spPr>
        <a:xfrm>
          <a:off x="5409341" y="1283669"/>
          <a:ext cx="1861583" cy="148926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4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</a:t>
          </a:r>
          <a:r>
            <a:rPr lang="en-US" sz="1800" kern="1200" dirty="0" smtClean="0"/>
            <a:t>CAPACITY BUILDING: sustainable CSOs and skilled partners</a:t>
          </a:r>
          <a:endParaRPr lang="en-US" sz="1800" kern="1200" dirty="0"/>
        </a:p>
      </dsp:txBody>
      <dsp:txXfrm>
        <a:off x="5452960" y="1327288"/>
        <a:ext cx="1774345" cy="140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19674-197B-5940-9F91-3F20D5956038}">
      <dsp:nvSpPr>
        <dsp:cNvPr id="0" name=""/>
        <dsp:cNvSpPr/>
      </dsp:nvSpPr>
      <dsp:spPr>
        <a:xfrm>
          <a:off x="1643062" y="0"/>
          <a:ext cx="4297363" cy="42973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FA1691-7402-A242-A1D1-EA19AC820ADC}">
      <dsp:nvSpPr>
        <dsp:cNvPr id="0" name=""/>
        <dsp:cNvSpPr/>
      </dsp:nvSpPr>
      <dsp:spPr>
        <a:xfrm>
          <a:off x="2051311" y="408249"/>
          <a:ext cx="1675971" cy="1675971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PRIORITIES</a:t>
          </a:r>
          <a:r>
            <a:rPr lang="en-US" sz="1100" kern="1200" baseline="0" dirty="0" smtClean="0"/>
            <a:t> IN COOPERATION</a:t>
          </a:r>
          <a:endParaRPr lang="en-US" sz="1100" kern="1200" dirty="0"/>
        </a:p>
      </dsp:txBody>
      <dsp:txXfrm>
        <a:off x="2133125" y="490063"/>
        <a:ext cx="1512343" cy="1512343"/>
      </dsp:txXfrm>
    </dsp:sp>
    <dsp:sp modelId="{EC3F7F84-9928-6947-ABD0-0A18F65C559B}">
      <dsp:nvSpPr>
        <dsp:cNvPr id="0" name=""/>
        <dsp:cNvSpPr/>
      </dsp:nvSpPr>
      <dsp:spPr>
        <a:xfrm>
          <a:off x="3856204" y="408249"/>
          <a:ext cx="1675971" cy="1675971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PRINCIPLES OF COOPERATION</a:t>
          </a:r>
          <a:endParaRPr lang="en-US" sz="1100" kern="1200" dirty="0"/>
        </a:p>
      </dsp:txBody>
      <dsp:txXfrm>
        <a:off x="3938018" y="490063"/>
        <a:ext cx="1512343" cy="1512343"/>
      </dsp:txXfrm>
    </dsp:sp>
    <dsp:sp modelId="{CBCF4585-D8C0-0749-8470-9C4E7C6F1BB8}">
      <dsp:nvSpPr>
        <dsp:cNvPr id="0" name=""/>
        <dsp:cNvSpPr/>
      </dsp:nvSpPr>
      <dsp:spPr>
        <a:xfrm>
          <a:off x="2051311" y="2213141"/>
          <a:ext cx="1675971" cy="1675971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RIGHTS AND RESPONSIBILITIES IN COOPERATION</a:t>
          </a:r>
          <a:endParaRPr lang="en-US" sz="1100" kern="1200" dirty="0"/>
        </a:p>
      </dsp:txBody>
      <dsp:txXfrm>
        <a:off x="2133125" y="2294955"/>
        <a:ext cx="1512343" cy="1512343"/>
      </dsp:txXfrm>
    </dsp:sp>
    <dsp:sp modelId="{D7A671BE-3D4D-5746-A95B-92DD2AE87D82}">
      <dsp:nvSpPr>
        <dsp:cNvPr id="0" name=""/>
        <dsp:cNvSpPr/>
      </dsp:nvSpPr>
      <dsp:spPr>
        <a:xfrm>
          <a:off x="3856204" y="2213141"/>
          <a:ext cx="1675971" cy="1675971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1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IMPLEMENTATION AND MONITORING</a:t>
          </a:r>
          <a:endParaRPr lang="en-US" sz="1100" kern="1200" dirty="0"/>
        </a:p>
      </dsp:txBody>
      <dsp:txXfrm>
        <a:off x="3938018" y="2294955"/>
        <a:ext cx="1512343" cy="1512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4172E-9EAA-6E4C-B149-45580E14336D}">
      <dsp:nvSpPr>
        <dsp:cNvPr id="0" name=""/>
        <dsp:cNvSpPr/>
      </dsp:nvSpPr>
      <dsp:spPr>
        <a:xfrm>
          <a:off x="2032" y="88816"/>
          <a:ext cx="3140037" cy="1256015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4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JOINT DECISIONS</a:t>
          </a:r>
          <a:endParaRPr lang="en-US" sz="2000" kern="1200" dirty="0"/>
        </a:p>
      </dsp:txBody>
      <dsp:txXfrm>
        <a:off x="630040" y="88816"/>
        <a:ext cx="1884022" cy="1256015"/>
      </dsp:txXfrm>
    </dsp:sp>
    <dsp:sp modelId="{EC53E563-E0C7-B347-BF7D-3B2CA176218E}">
      <dsp:nvSpPr>
        <dsp:cNvPr id="0" name=""/>
        <dsp:cNvSpPr/>
      </dsp:nvSpPr>
      <dsp:spPr>
        <a:xfrm>
          <a:off x="2733865" y="195577"/>
          <a:ext cx="2606231" cy="1042492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JOINT COMMITTEE</a:t>
          </a:r>
          <a:endParaRPr lang="en-US" sz="1200" kern="1200" dirty="0"/>
        </a:p>
      </dsp:txBody>
      <dsp:txXfrm>
        <a:off x="3255111" y="195577"/>
        <a:ext cx="1563739" cy="1042492"/>
      </dsp:txXfrm>
    </dsp:sp>
    <dsp:sp modelId="{6BCDA665-3537-3745-8DEC-35838A04BAA3}">
      <dsp:nvSpPr>
        <dsp:cNvPr id="0" name=""/>
        <dsp:cNvSpPr/>
      </dsp:nvSpPr>
      <dsp:spPr>
        <a:xfrm>
          <a:off x="4975224" y="195577"/>
          <a:ext cx="2606231" cy="1042492"/>
        </a:xfrm>
        <a:prstGeom prst="chevron">
          <a:avLst/>
        </a:prstGeom>
        <a:solidFill>
          <a:schemeClr val="accent4">
            <a:tint val="40000"/>
            <a:alpha val="90000"/>
            <a:hueOff val="-257731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257731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AT LEAST TWICE A YEAR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INVOLVEMENT OF MEMBERS, TARGET GROUPS</a:t>
          </a:r>
        </a:p>
      </dsp:txBody>
      <dsp:txXfrm>
        <a:off x="5496470" y="195577"/>
        <a:ext cx="1563739" cy="1042492"/>
      </dsp:txXfrm>
    </dsp:sp>
    <dsp:sp modelId="{F8C5DABA-2B39-5340-9016-62E70FE8BEEE}">
      <dsp:nvSpPr>
        <dsp:cNvPr id="0" name=""/>
        <dsp:cNvSpPr/>
      </dsp:nvSpPr>
      <dsp:spPr>
        <a:xfrm>
          <a:off x="2032" y="1520673"/>
          <a:ext cx="3140037" cy="1256015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-637965"/>
                <a:satOff val="0"/>
                <a:lumOff val="0"/>
                <a:alphaOff val="0"/>
                <a:shade val="10000"/>
                <a:satMod val="135000"/>
              </a:schemeClr>
              <a:schemeClr val="accent4">
                <a:hueOff val="-637965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PLAN OF ACTIVITIES</a:t>
          </a:r>
          <a:endParaRPr lang="en-US" sz="2000" kern="1200" dirty="0"/>
        </a:p>
      </dsp:txBody>
      <dsp:txXfrm>
        <a:off x="630040" y="1520673"/>
        <a:ext cx="1884022" cy="1256015"/>
      </dsp:txXfrm>
    </dsp:sp>
    <dsp:sp modelId="{1A3AD523-2D60-0C44-AA52-DC08B84C40B5}">
      <dsp:nvSpPr>
        <dsp:cNvPr id="0" name=""/>
        <dsp:cNvSpPr/>
      </dsp:nvSpPr>
      <dsp:spPr>
        <a:xfrm>
          <a:off x="2733865" y="1627435"/>
          <a:ext cx="2606231" cy="1042492"/>
        </a:xfrm>
        <a:prstGeom prst="chevron">
          <a:avLst/>
        </a:prstGeom>
        <a:solidFill>
          <a:schemeClr val="accent4">
            <a:tint val="40000"/>
            <a:alpha val="90000"/>
            <a:hueOff val="-515462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515462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STRATEGY; ACTION PLANS; BUDGET</a:t>
          </a:r>
          <a:endParaRPr lang="en-US" sz="1200" kern="1200" dirty="0"/>
        </a:p>
      </dsp:txBody>
      <dsp:txXfrm>
        <a:off x="3255111" y="1627435"/>
        <a:ext cx="1563739" cy="1042492"/>
      </dsp:txXfrm>
    </dsp:sp>
    <dsp:sp modelId="{CF4383B4-4B3D-744A-AD73-907A2F56C75D}">
      <dsp:nvSpPr>
        <dsp:cNvPr id="0" name=""/>
        <dsp:cNvSpPr/>
      </dsp:nvSpPr>
      <dsp:spPr>
        <a:xfrm>
          <a:off x="4975224" y="1627435"/>
          <a:ext cx="2606231" cy="1042492"/>
        </a:xfrm>
        <a:prstGeom prst="chevron">
          <a:avLst/>
        </a:prstGeom>
        <a:solidFill>
          <a:schemeClr val="accent4">
            <a:tint val="40000"/>
            <a:alpha val="90000"/>
            <a:hueOff val="-773194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773194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CIVIL SOCIETY DEVELOPMENT PLAN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WORKING GROUPS</a:t>
          </a:r>
          <a:endParaRPr lang="en-US" sz="1200" kern="1200" dirty="0"/>
        </a:p>
      </dsp:txBody>
      <dsp:txXfrm>
        <a:off x="5496470" y="1627435"/>
        <a:ext cx="1563739" cy="1042492"/>
      </dsp:txXfrm>
    </dsp:sp>
    <dsp:sp modelId="{87019BB6-BDB2-F342-91A9-C61F93C12A54}">
      <dsp:nvSpPr>
        <dsp:cNvPr id="0" name=""/>
        <dsp:cNvSpPr/>
      </dsp:nvSpPr>
      <dsp:spPr>
        <a:xfrm>
          <a:off x="2032" y="2952531"/>
          <a:ext cx="3140037" cy="1256015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-1275930"/>
                <a:satOff val="0"/>
                <a:lumOff val="0"/>
                <a:alphaOff val="0"/>
                <a:shade val="10000"/>
                <a:satMod val="135000"/>
              </a:schemeClr>
              <a:schemeClr val="accent4">
                <a:hueOff val="-127593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MONITORING</a:t>
          </a:r>
          <a:endParaRPr lang="en-US" sz="2000" kern="1200" dirty="0"/>
        </a:p>
      </dsp:txBody>
      <dsp:txXfrm>
        <a:off x="630040" y="2952531"/>
        <a:ext cx="1884022" cy="1256015"/>
      </dsp:txXfrm>
    </dsp:sp>
    <dsp:sp modelId="{ECDF781D-1355-C640-8602-4C24DDB813A5}">
      <dsp:nvSpPr>
        <dsp:cNvPr id="0" name=""/>
        <dsp:cNvSpPr/>
      </dsp:nvSpPr>
      <dsp:spPr>
        <a:xfrm>
          <a:off x="2733865" y="3059292"/>
          <a:ext cx="2606231" cy="1042492"/>
        </a:xfrm>
        <a:prstGeom prst="chevron">
          <a:avLst/>
        </a:prstGeom>
        <a:solidFill>
          <a:schemeClr val="accent4">
            <a:tint val="40000"/>
            <a:alpha val="90000"/>
            <a:hueOff val="-1030925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1030925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GOVERNMENT, PARLIAMENT, </a:t>
          </a:r>
          <a:endParaRPr lang="en-US" sz="1200" kern="1200" dirty="0"/>
        </a:p>
      </dsp:txBody>
      <dsp:txXfrm>
        <a:off x="3255111" y="3059292"/>
        <a:ext cx="1563739" cy="1042492"/>
      </dsp:txXfrm>
    </dsp:sp>
    <dsp:sp modelId="{C9488353-3BA9-644F-A427-D24512CB44B5}">
      <dsp:nvSpPr>
        <dsp:cNvPr id="0" name=""/>
        <dsp:cNvSpPr/>
      </dsp:nvSpPr>
      <dsp:spPr>
        <a:xfrm>
          <a:off x="4975224" y="3059292"/>
          <a:ext cx="2606231" cy="1042492"/>
        </a:xfrm>
        <a:prstGeom prst="chevron">
          <a:avLst/>
        </a:prstGeom>
        <a:solidFill>
          <a:schemeClr val="accent4">
            <a:tint val="40000"/>
            <a:alpha val="90000"/>
            <a:hueOff val="-1288656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1288656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REPORT TO GOVERNMENT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HEARING AT THE PARLIAMENT EVERY TWO YEARS</a:t>
          </a:r>
        </a:p>
      </dsp:txBody>
      <dsp:txXfrm>
        <a:off x="5496470" y="3059292"/>
        <a:ext cx="1563739" cy="10424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1D6D4-D707-D342-8ED2-1B4B1C808704}">
      <dsp:nvSpPr>
        <dsp:cNvPr id="0" name=""/>
        <dsp:cNvSpPr/>
      </dsp:nvSpPr>
      <dsp:spPr>
        <a:xfrm>
          <a:off x="0" y="608285"/>
          <a:ext cx="2369840" cy="14219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2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HOW ARE CS REPRESENTATIVES SELECTED?</a:t>
          </a:r>
          <a:endParaRPr lang="en-US" sz="1800" kern="1200" dirty="0"/>
        </a:p>
      </dsp:txBody>
      <dsp:txXfrm>
        <a:off x="0" y="608285"/>
        <a:ext cx="2369840" cy="1421904"/>
      </dsp:txXfrm>
    </dsp:sp>
    <dsp:sp modelId="{4DB80793-123F-784E-900C-1870D64D95C6}">
      <dsp:nvSpPr>
        <dsp:cNvPr id="0" name=""/>
        <dsp:cNvSpPr/>
      </dsp:nvSpPr>
      <dsp:spPr>
        <a:xfrm>
          <a:off x="2606823" y="608285"/>
          <a:ext cx="2369840" cy="14219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124339"/>
                <a:satOff val="-9795"/>
                <a:lumOff val="49"/>
                <a:alphaOff val="0"/>
                <a:shade val="10000"/>
                <a:satMod val="135000"/>
              </a:schemeClr>
              <a:schemeClr val="accent2">
                <a:hueOff val="124339"/>
                <a:satOff val="-9795"/>
                <a:lumOff val="49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HOW HIGH LEVEL REPRESENTATION IS NEEDED? </a:t>
          </a:r>
          <a:endParaRPr lang="en-US" sz="1800" kern="1200" dirty="0"/>
        </a:p>
      </dsp:txBody>
      <dsp:txXfrm>
        <a:off x="2606823" y="608285"/>
        <a:ext cx="2369840" cy="1421904"/>
      </dsp:txXfrm>
    </dsp:sp>
    <dsp:sp modelId="{F030425C-F4B0-D249-8074-958920989EDF}">
      <dsp:nvSpPr>
        <dsp:cNvPr id="0" name=""/>
        <dsp:cNvSpPr/>
      </dsp:nvSpPr>
      <dsp:spPr>
        <a:xfrm>
          <a:off x="5213648" y="608285"/>
          <a:ext cx="2369840" cy="14219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248679"/>
                <a:satOff val="-19590"/>
                <a:lumOff val="98"/>
                <a:alphaOff val="0"/>
                <a:shade val="10000"/>
                <a:satMod val="135000"/>
              </a:schemeClr>
              <a:schemeClr val="accent2">
                <a:hueOff val="248679"/>
                <a:satOff val="-19590"/>
                <a:lumOff val="98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WHO IS IN LEAD IN THE COOPERATION?</a:t>
          </a:r>
          <a:endParaRPr lang="en-US" sz="1800" kern="1200" dirty="0"/>
        </a:p>
      </dsp:txBody>
      <dsp:txXfrm>
        <a:off x="5213648" y="608285"/>
        <a:ext cx="2369840" cy="1421904"/>
      </dsp:txXfrm>
    </dsp:sp>
    <dsp:sp modelId="{98778491-FF54-8A4B-B548-59C7C4AB6CC8}">
      <dsp:nvSpPr>
        <dsp:cNvPr id="0" name=""/>
        <dsp:cNvSpPr/>
      </dsp:nvSpPr>
      <dsp:spPr>
        <a:xfrm>
          <a:off x="1303411" y="2267173"/>
          <a:ext cx="2369840" cy="14219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373018"/>
                <a:satOff val="-29386"/>
                <a:lumOff val="147"/>
                <a:alphaOff val="0"/>
                <a:shade val="10000"/>
                <a:satMod val="135000"/>
              </a:schemeClr>
              <a:schemeClr val="accent2">
                <a:hueOff val="373018"/>
                <a:satOff val="-29386"/>
                <a:lumOff val="147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ARE THERE ANY RESOURCES?</a:t>
          </a:r>
          <a:endParaRPr lang="en-US" sz="1800" kern="1200" dirty="0"/>
        </a:p>
      </dsp:txBody>
      <dsp:txXfrm>
        <a:off x="1303411" y="2267173"/>
        <a:ext cx="2369840" cy="1421904"/>
      </dsp:txXfrm>
    </dsp:sp>
    <dsp:sp modelId="{CCEB004B-79FE-DA45-B25E-AD249473B245}">
      <dsp:nvSpPr>
        <dsp:cNvPr id="0" name=""/>
        <dsp:cNvSpPr/>
      </dsp:nvSpPr>
      <dsp:spPr>
        <a:xfrm>
          <a:off x="3910236" y="2267173"/>
          <a:ext cx="2369840" cy="14219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497358"/>
                <a:satOff val="-39181"/>
                <a:lumOff val="196"/>
                <a:alphaOff val="0"/>
                <a:shade val="10000"/>
                <a:satMod val="135000"/>
              </a:schemeClr>
              <a:schemeClr val="accent2">
                <a:hueOff val="497358"/>
                <a:satOff val="-39181"/>
                <a:lumOff val="196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HOW TO GUARANTEE OPENNESS AND TRANSPARANCY?</a:t>
          </a:r>
          <a:endParaRPr lang="en-US" sz="1800" kern="1200" dirty="0"/>
        </a:p>
      </dsp:txBody>
      <dsp:txXfrm>
        <a:off x="3910236" y="2267173"/>
        <a:ext cx="2369840" cy="1421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BBD70-8756-2D4C-8741-144C5BE3CDBB}">
      <dsp:nvSpPr>
        <dsp:cNvPr id="0" name=""/>
        <dsp:cNvSpPr/>
      </dsp:nvSpPr>
      <dsp:spPr>
        <a:xfrm>
          <a:off x="0" y="2593686"/>
          <a:ext cx="7583488" cy="170173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10000"/>
                <a:satMod val="135000"/>
              </a:schemeClr>
              <a:schemeClr val="accent3">
                <a:hueOff val="0"/>
                <a:satOff val="0"/>
                <a:lumOff val="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ACTION</a:t>
          </a:r>
          <a:r>
            <a:rPr lang="en-US" sz="1500" kern="1200" baseline="0" dirty="0" smtClean="0"/>
            <a:t> PLANS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two-year period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combination of resources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reporting in the Committee – reporting to the Government – reporting to the Parliament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0" y="2593686"/>
        <a:ext cx="7583488" cy="1701738"/>
      </dsp:txXfrm>
    </dsp:sp>
    <dsp:sp modelId="{9445297C-FC7D-E54D-9040-DC0F52383330}">
      <dsp:nvSpPr>
        <dsp:cNvPr id="0" name=""/>
        <dsp:cNvSpPr/>
      </dsp:nvSpPr>
      <dsp:spPr>
        <a:xfrm rot="10800000">
          <a:off x="0" y="1937"/>
          <a:ext cx="7583488" cy="2617274"/>
        </a:xfrm>
        <a:prstGeom prst="upArrowCallou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6113"/>
                <a:satOff val="54176"/>
                <a:lumOff val="7060"/>
                <a:alphaOff val="0"/>
                <a:shade val="10000"/>
                <a:satMod val="135000"/>
              </a:schemeClr>
              <a:schemeClr val="accent3">
                <a:hueOff val="6113"/>
                <a:satOff val="54176"/>
                <a:lumOff val="7060"/>
                <a:alphaOff val="0"/>
                <a:satMod val="150000"/>
                <a:lumMod val="110000"/>
              </a:schemeClr>
            </a:duotone>
          </a:blip>
          <a:stretch/>
        </a:blipFill>
        <a:ln>
          <a:noFill/>
        </a:ln>
        <a:effectLst>
          <a:outerShdw blurRad="101600" dist="25400" dir="4800000" sx="103000" sy="103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l">
            <a:rot lat="0" lon="0" rev="3000000"/>
          </a:lightRig>
        </a:scene3d>
        <a:sp3d prstMaterial="softEdge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3 CO-LEADED WORKING GROUPS: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 funding and infrastructure;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II legal issues and involvement;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III civic education and public awareness. </a:t>
          </a:r>
        </a:p>
      </dsp:txBody>
      <dsp:txXfrm rot="10800000">
        <a:off x="0" y="1937"/>
        <a:ext cx="7583488" cy="1700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3315D0E-1E24-F04D-81E3-63379E959E01}" type="datetimeFigureOut">
              <a:rPr lang="en-US" smtClean="0"/>
              <a:t>13/01/15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BAF9E9E-E1B8-3941-B6E2-8278DDC317B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o.ee" TargetMode="External"/><Relationship Id="rId4" Type="http://schemas.openxmlformats.org/officeDocument/2006/relationships/hyperlink" Target="mailto:maris@ngo.e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nfo@ngo.e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Structured cooperation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BETWEEN GOVERNMENT AND CIVIL SOCIETY</a:t>
            </a:r>
          </a:p>
          <a:p>
            <a:endParaRPr lang="en-US" dirty="0"/>
          </a:p>
          <a:p>
            <a:r>
              <a:rPr lang="en-US" dirty="0" smtClean="0"/>
              <a:t>IN THE EXAMPLE OF IMPLEMENTING ESTONIAN CIVIL SOCIETY DEVELOPMENT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1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MEMBERS ARE SELECTED? </a:t>
            </a:r>
            <a:r>
              <a:rPr lang="en-US" sz="2400" dirty="0" smtClean="0"/>
              <a:t>ESTONIAN EXAMPLE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Maximum number of members is </a:t>
            </a:r>
            <a:r>
              <a:rPr lang="en-US" dirty="0" smtClean="0">
                <a:effectLst/>
              </a:rPr>
              <a:t>24: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– not more than half are government representatives;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- at </a:t>
            </a:r>
            <a:r>
              <a:rPr lang="en-US" dirty="0">
                <a:effectLst/>
              </a:rPr>
              <a:t>least half </a:t>
            </a:r>
            <a:r>
              <a:rPr lang="en-US" dirty="0" smtClean="0">
                <a:effectLst/>
              </a:rPr>
              <a:t>should be </a:t>
            </a:r>
            <a:r>
              <a:rPr lang="en-US" dirty="0">
                <a:effectLst/>
              </a:rPr>
              <a:t>civil society representatives. 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Government representatives and representatives of government institutions are nominated by the institution. 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Civil Society representatives are chosen in an open call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Members represent their organization and target groups. For that they share materials and solutions of the Committee to their members and employees and involve them in shaping opinions.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27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ESTONIAN EXAMPLE: members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056704"/>
              </p:ext>
            </p:extLst>
          </p:nvPr>
        </p:nvGraphicFramePr>
        <p:xfrm>
          <a:off x="389015" y="1554480"/>
          <a:ext cx="8534781" cy="530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659"/>
                <a:gridCol w="3024195"/>
                <a:gridCol w="2844927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Ministry of Education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Ministry of Justice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Ministry of Culture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Ministry of Finance</a:t>
                      </a:r>
                      <a:r>
                        <a:rPr lang="en-US" b="0" dirty="0" smtClean="0">
                          <a:effectLst/>
                          <a:latin typeface="+mn-lt"/>
                          <a:cs typeface="Abadi MT Condensed Light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effectLst/>
                          <a:latin typeface="+mn-lt"/>
                          <a:cs typeface="Abadi MT Condensed Light"/>
                        </a:rPr>
                        <a:t>Ministry of Social Affairs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effectLst/>
                          <a:latin typeface="+mn-lt"/>
                          <a:cs typeface="Abadi MT Condensed Light"/>
                        </a:rPr>
                        <a:t>Ministry of Interior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effectLst/>
                          <a:latin typeface="+mn-lt"/>
                          <a:cs typeface="Abadi MT Condensed Light"/>
                        </a:rPr>
                        <a:t>Government Office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effectLst/>
                          <a:latin typeface="+mn-lt"/>
                          <a:cs typeface="Abadi MT Condensed Light"/>
                        </a:rPr>
                        <a:t>Parliament representative</a:t>
                      </a:r>
                      <a:endParaRPr lang="en-US" b="0" dirty="0">
                        <a:latin typeface="+mn-lt"/>
                        <a:cs typeface="Abadi MT Condensed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latin typeface="+mn-lt"/>
                          <a:cs typeface="Abadi MT Condensed Light"/>
                        </a:rPr>
                        <a:t>NENO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latin typeface="+mn-lt"/>
                          <a:cs typeface="Abadi MT Condensed Light"/>
                        </a:rPr>
                        <a:t>Open Estonia</a:t>
                      </a:r>
                      <a:r>
                        <a:rPr lang="en-US" b="0" baseline="0" dirty="0" smtClean="0">
                          <a:latin typeface="+mn-lt"/>
                          <a:cs typeface="Abadi MT Condensed Light"/>
                        </a:rPr>
                        <a:t> Foundation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Estonian Evangelical </a:t>
                      </a:r>
                      <a:r>
                        <a:rPr lang="en-US" sz="1800" b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Lutheric</a:t>
                      </a: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Church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Environment </a:t>
                      </a:r>
                      <a:r>
                        <a:rPr lang="en-US" sz="1800" b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organisations</a:t>
                      </a:r>
                      <a:endParaRPr lang="en-US" sz="18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badi MT Condensed Light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Village Movement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Students Union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Child Welfare Union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Debate</a:t>
                      </a: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 Society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0" dirty="0" smtClean="0">
                          <a:latin typeface="+mn-lt"/>
                          <a:cs typeface="Abadi MT Condensed Light"/>
                        </a:rPr>
                        <a:t>Policy Research</a:t>
                      </a:r>
                      <a:r>
                        <a:rPr lang="en-US" b="0" baseline="0" dirty="0" smtClean="0">
                          <a:latin typeface="+mn-lt"/>
                          <a:cs typeface="Abadi MT Condensed Light"/>
                        </a:rPr>
                        <a:t> Centre Praxis</a:t>
                      </a:r>
                      <a:endParaRPr lang="en-US" b="0" dirty="0" smtClean="0">
                        <a:latin typeface="+mn-lt"/>
                        <a:cs typeface="Abadi MT Condensed Light"/>
                      </a:endParaRPr>
                    </a:p>
                    <a:p>
                      <a:endParaRPr lang="en-US" b="0" baseline="0" dirty="0" smtClean="0">
                        <a:latin typeface="+mn-lt"/>
                        <a:cs typeface="Abadi MT Condensed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latin typeface="+mn-lt"/>
                          <a:cs typeface="Abadi MT Condensed Light"/>
                        </a:rPr>
                        <a:t>Enterprise Estonia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b="0" dirty="0" smtClean="0">
                          <a:latin typeface="+mn-lt"/>
                          <a:cs typeface="Abadi MT Condensed Light"/>
                        </a:rPr>
                        <a:t>National Foundation for Civil Society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badi MT Condensed Light"/>
                        </a:rPr>
                        <a:t>Association of Local       Governments </a:t>
                      </a:r>
                      <a:endParaRPr lang="en-US" b="0" dirty="0" smtClean="0">
                        <a:latin typeface="+mn-lt"/>
                        <a:cs typeface="Abadi MT Condensed Ligh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48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REPRESENTATIVES AND LEADERSHIP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Open call </a:t>
            </a:r>
            <a:r>
              <a:rPr lang="en-US" b="1" dirty="0" err="1" smtClean="0"/>
              <a:t>vs</a:t>
            </a:r>
            <a:r>
              <a:rPr lang="en-US" b="1" dirty="0" smtClean="0"/>
              <a:t> nomination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Criteria: different policy areas, wide membership or network, expertise, motivation? 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How wide/large should be the council: should social partners be involved? Which public authorities? How are members selected?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For how long period of time are members nominated?</a:t>
            </a:r>
          </a:p>
          <a:p>
            <a:pPr>
              <a:buFont typeface="Wingdings" charset="2"/>
              <a:buChar char="Ø"/>
            </a:pPr>
            <a:r>
              <a:rPr lang="en-US" b="1" dirty="0" smtClean="0"/>
              <a:t>Who takes the leading role?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Can co-leadership be discussed?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Is rotation in leadership an option? </a:t>
            </a:r>
          </a:p>
          <a:p>
            <a:pPr>
              <a:buFont typeface="Wingdings" charset="2"/>
              <a:buChar char="Ø"/>
            </a:pPr>
            <a:r>
              <a:rPr lang="en-US" b="1" dirty="0" smtClean="0"/>
              <a:t>Responsibility of representatives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Guidelines or agreements for involving rest of the sector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Enough time for consultations before-hand</a:t>
            </a:r>
          </a:p>
        </p:txBody>
      </p:sp>
    </p:spTree>
    <p:extLst>
      <p:ext uri="{BB962C8B-B14F-4D97-AF65-F5344CB8AC3E}">
        <p14:creationId xmlns:p14="http://schemas.microsoft.com/office/powerpoint/2010/main" val="378621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TO GET STARTED: </a:t>
            </a:r>
            <a:br>
              <a:rPr lang="en-US" sz="3200" dirty="0" smtClean="0"/>
            </a:br>
            <a:r>
              <a:rPr lang="en-US" sz="2400" dirty="0" smtClean="0"/>
              <a:t>One way of PRACTICE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814732"/>
              </p:ext>
            </p:extLst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486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STEP 1: IDENTIFY THE ROLE OF THE COMMITTEE/COUNCIL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Decision making body, expert team or monitoring body? Or several of these? What is expected from its members?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STEP 2: NOMINATE MEMBERS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Open process and right of civil society to nominate its representatives. 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STEP 3: DESIGN THE COOPERATION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Discuss and divide responsibility, agreement </a:t>
            </a:r>
            <a:r>
              <a:rPr lang="en-US" dirty="0"/>
              <a:t>on how the committee works. </a:t>
            </a:r>
            <a:r>
              <a:rPr lang="en-US" dirty="0" smtClean="0"/>
              <a:t>Roles of members - who </a:t>
            </a:r>
            <a:r>
              <a:rPr lang="en-US" dirty="0"/>
              <a:t>can raise issues, what kind of issues</a:t>
            </a:r>
            <a:r>
              <a:rPr lang="en-US" dirty="0" smtClean="0"/>
              <a:t>? How tasks are set? 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STEP 4</a:t>
            </a:r>
            <a:r>
              <a:rPr lang="en-US" dirty="0" smtClean="0"/>
              <a:t>: </a:t>
            </a:r>
            <a:r>
              <a:rPr lang="en-US" b="1" dirty="0" smtClean="0"/>
              <a:t>OPEN ACTION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Start working and share your results. Link reasonably with other processes supporting civil society development (</a:t>
            </a:r>
            <a:r>
              <a:rPr lang="en-US" dirty="0" err="1" smtClean="0"/>
              <a:t>eg</a:t>
            </a:r>
            <a:r>
              <a:rPr lang="en-US" dirty="0" smtClean="0"/>
              <a:t> open governance, education,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5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Maris Jõgeva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Executive Director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Network of Estonian Nonprofit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hlinkClick r:id="rId2"/>
              </a:rPr>
              <a:t>info@ngo.ee</a:t>
            </a:r>
            <a:r>
              <a:rPr lang="en-US" dirty="0" smtClean="0"/>
              <a:t>; </a:t>
            </a:r>
            <a:r>
              <a:rPr lang="en-US" dirty="0" smtClean="0">
                <a:hlinkClick r:id="rId3"/>
              </a:rPr>
              <a:t>www.ngo.ee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maris@ngo.ee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Network of </a:t>
            </a:r>
            <a:r>
              <a:rPr lang="en-US" sz="2800" dirty="0" err="1" smtClean="0"/>
              <a:t>estonian</a:t>
            </a:r>
            <a:r>
              <a:rPr lang="en-US" sz="2800" dirty="0" smtClean="0"/>
              <a:t> nonprofit </a:t>
            </a:r>
            <a:r>
              <a:rPr lang="en-US" sz="2800" dirty="0" err="1" smtClean="0"/>
              <a:t>organisations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403294"/>
              </p:ext>
            </p:extLst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08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COMMITTEE/COUNCIL IS A TOOL FOR COOPERATION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256872"/>
              </p:ext>
            </p:extLst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674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ESTONIAN </a:t>
            </a:r>
            <a:r>
              <a:rPr lang="en-US" sz="2800" dirty="0" smtClean="0"/>
              <a:t>CIVIL SOCIETY DEVELOPMENT CONCEPT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. . . The </a:t>
            </a:r>
            <a:r>
              <a:rPr lang="en-US" dirty="0">
                <a:effectLst/>
              </a:rPr>
              <a:t>Government of the Republic of Estonia and representatives of citizens' associations will establish a joint committee for launching a system of elaborating plans of action for implementing the EKAK, for </a:t>
            </a:r>
            <a:r>
              <a:rPr lang="en-US" dirty="0" err="1">
                <a:effectLst/>
              </a:rPr>
              <a:t>fulfilment</a:t>
            </a:r>
            <a:r>
              <a:rPr lang="en-US" dirty="0">
                <a:effectLst/>
              </a:rPr>
              <a:t> of these plans and assessing their </a:t>
            </a:r>
            <a:r>
              <a:rPr lang="en-US" dirty="0" smtClean="0">
                <a:effectLst/>
              </a:rPr>
              <a:t>results. 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8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IMPLEMENTATION OF ESTONIAN CIVIL SOCIETY DEVLOPMENT CONCEPT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30341"/>
              </p:ext>
            </p:extLst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1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TO ESTABLISH A COMMITTEE?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EQUAL AND  RESPECTED REPRESENTATION – let the sector choose their own representatives, encourage discussion and cooperation in the sector.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MOTIVATION, COMMITMENT </a:t>
            </a:r>
            <a:r>
              <a:rPr lang="en-US" dirty="0"/>
              <a:t>TO </a:t>
            </a:r>
            <a:r>
              <a:rPr lang="en-US" dirty="0" smtClean="0"/>
              <a:t>IMPACT – trust in cooperation. Involvement of experts and share of resources. Respect towards partners.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CLEAR VISION AND AGENDA – what will lead the work (strategy, concept, development plan)?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OUTPUT – what can be achieved as a result of discussions and advice? How are the decisions used?</a:t>
            </a:r>
          </a:p>
          <a:p>
            <a:pPr marL="457200" indent="-457200">
              <a:buAutoNum type="arabicPeriod"/>
            </a:pPr>
            <a:r>
              <a:rPr lang="en-US" dirty="0" smtClean="0"/>
              <a:t>TRANSPARENT ACTION – how do representatives talk to their constituencies? How the Council and its work is presented? Can be a way to raise public awareness.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3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COMMITTEE DOES NOT REPLACE PUBLIC CONSULTATIONS</a:t>
            </a:r>
            <a:r>
              <a:rPr lang="en-US" dirty="0" smtClean="0"/>
              <a:t> but can be used as an advisory body to design good consultations, or advocate </a:t>
            </a:r>
            <a:r>
              <a:rPr lang="en-US" dirty="0"/>
              <a:t>for involving the rest of the </a:t>
            </a:r>
            <a:r>
              <a:rPr lang="en-US" dirty="0" smtClean="0"/>
              <a:t>sector</a:t>
            </a:r>
          </a:p>
          <a:p>
            <a:r>
              <a:rPr lang="en-US" b="1" dirty="0" smtClean="0"/>
              <a:t>MEMBERS OF THE COMMITTEE NEED TO  WORK FOR THE ENVIRONMENT OF CIVIL SOCIETY</a:t>
            </a:r>
            <a:r>
              <a:rPr lang="en-US" dirty="0" smtClean="0"/>
              <a:t>, which sometimes means leaving own needs behind </a:t>
            </a:r>
          </a:p>
          <a:p>
            <a:r>
              <a:rPr lang="en-US" b="1" dirty="0" smtClean="0"/>
              <a:t>MEMBERS OF THE COMMITTEE HAVE TO INVEST TIME AND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9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REGULATION OF THE COMMITTEE: </a:t>
            </a:r>
            <a:r>
              <a:rPr lang="en-US" sz="2400" dirty="0" smtClean="0"/>
              <a:t>ESTONIAN EXAMPLE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Approves the Civil Society Development Plan before it is submitted to the </a:t>
            </a:r>
            <a:r>
              <a:rPr lang="en-US" dirty="0" smtClean="0"/>
              <a:t>Government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Approves implementation reports of  Development </a:t>
            </a:r>
            <a:r>
              <a:rPr lang="en-US" dirty="0" smtClean="0"/>
              <a:t>Plan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Assesses and gives opinions on how </a:t>
            </a:r>
            <a:r>
              <a:rPr lang="en-US" dirty="0" smtClean="0"/>
              <a:t>public sector-civil society cooperation </a:t>
            </a:r>
            <a:r>
              <a:rPr lang="en-US" dirty="0"/>
              <a:t>principles are followed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Discusses problems and suggests solutions on implementing Development </a:t>
            </a:r>
            <a:r>
              <a:rPr lang="en-US" dirty="0" smtClean="0"/>
              <a:t>Plan, </a:t>
            </a:r>
            <a:r>
              <a:rPr lang="en-US" dirty="0"/>
              <a:t>improving public sector-civil society cooperation.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77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SET-UP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871285"/>
              </p:ext>
            </p:extLst>
          </p:nvPr>
        </p:nvGraphicFramePr>
        <p:xfrm>
          <a:off x="779463" y="1828800"/>
          <a:ext cx="7583488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1200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593</TotalTime>
  <Words>875</Words>
  <Application>Microsoft Macintosh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Precedent</vt:lpstr>
      <vt:lpstr>Structured cooperation</vt:lpstr>
      <vt:lpstr>Network of estonian nonprofit organisations</vt:lpstr>
      <vt:lpstr>COMMITTEE/COUNCIL IS A TOOL FOR COOPERATION</vt:lpstr>
      <vt:lpstr>ESTONIAN CIVIL SOCIETY DEVELOPMENT CONCEPT</vt:lpstr>
      <vt:lpstr>IMPLEMENTATION OF ESTONIAN CIVIL SOCIETY DEVLOPMENT CONCEPT</vt:lpstr>
      <vt:lpstr>HOW TO ESTABLISH A COMMITTEE?</vt:lpstr>
      <vt:lpstr>PowerPoint Presentation</vt:lpstr>
      <vt:lpstr>REGULATION OF THE COMMITTEE: ESTONIAN EXAMPLE</vt:lpstr>
      <vt:lpstr>SET-UP</vt:lpstr>
      <vt:lpstr>HOW MEMBERS ARE SELECTED? ESTONIAN EXAMPLE</vt:lpstr>
      <vt:lpstr>ESTONIAN EXAMPLE: members</vt:lpstr>
      <vt:lpstr>REPRESENTATIVES AND LEADERSHIP</vt:lpstr>
      <vt:lpstr>HOW TO GET STARTED:  One way of PRACTICE</vt:lpstr>
      <vt:lpstr>PROCESS</vt:lpstr>
      <vt:lpstr>PowerPoint Presentation</vt:lpstr>
    </vt:vector>
  </TitlesOfParts>
  <Company>EMSL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cooperation</dc:title>
  <dc:creator>Maris Jõgeva</dc:creator>
  <cp:lastModifiedBy>Maris Jõgeva</cp:lastModifiedBy>
  <cp:revision>33</cp:revision>
  <dcterms:created xsi:type="dcterms:W3CDTF">2015-01-11T10:51:18Z</dcterms:created>
  <dcterms:modified xsi:type="dcterms:W3CDTF">2015-01-13T08:06:51Z</dcterms:modified>
</cp:coreProperties>
</file>